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1" r:id="rId3"/>
  </p:sldMasterIdLst>
  <p:notesMasterIdLst>
    <p:notesMasterId r:id="rId5"/>
  </p:notesMasterIdLst>
  <p:sldIdLst>
    <p:sldId id="256" r:id="rId4"/>
    <p:sldId id="257" r:id="rId6"/>
    <p:sldId id="258" r:id="rId7"/>
    <p:sldId id="259" r:id="rId8"/>
    <p:sldId id="260" r:id="rId9"/>
    <p:sldId id="261" r:id="rId10"/>
    <p:sldId id="262" r:id="rId11"/>
    <p:sldId id="263" r:id="rId12"/>
    <p:sldId id="264" r:id="rId13"/>
    <p:sldId id="266"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rcRect b="3795"/>
          <a:stretch>
            <a:fillRect/>
          </a:stretch>
        </p:blipFill>
        <p:spPr>
          <a:xfrm>
            <a:off x="0" y="312420"/>
            <a:ext cx="14630400" cy="7917180"/>
          </a:xfrm>
          <a:prstGeom prst="rect">
            <a:avLst/>
          </a:prstGeom>
          <a:noFill/>
          <a:ln w="9525">
            <a:noFill/>
          </a:ln>
        </p:spPr>
      </p:pic>
      <p:sp>
        <p:nvSpPr>
          <p:cNvPr id="2051" name="Rectangle 3"/>
          <p:cNvSpPr>
            <a:spLocks noGrp="1" noChangeArrowheads="1"/>
          </p:cNvSpPr>
          <p:nvPr>
            <p:ph type="ctrTitle"/>
          </p:nvPr>
        </p:nvSpPr>
        <p:spPr>
          <a:xfrm>
            <a:off x="749301" y="744856"/>
            <a:ext cx="13131800" cy="1299210"/>
          </a:xfrm>
        </p:spPr>
        <p:txBody>
          <a:bodyPr/>
          <a:lstStyle>
            <a:lvl1pPr>
              <a:defRPr/>
            </a:lvl1pPr>
          </a:lstStyle>
          <a:p>
            <a:pPr lvl="0"/>
            <a:r>
              <a:rPr lang="en-US" altLang="zh-CN" noProof="0" smtClean="0"/>
              <a:t>Click to edit Master title style</a:t>
            </a:r>
            <a:endParaRPr lang="en-US" altLang="zh-CN" noProof="0" smtClean="0"/>
          </a:p>
        </p:txBody>
      </p:sp>
      <p:sp>
        <p:nvSpPr>
          <p:cNvPr id="2052" name="Rectangle 4"/>
          <p:cNvSpPr>
            <a:spLocks noGrp="1" noChangeArrowheads="1"/>
          </p:cNvSpPr>
          <p:nvPr>
            <p:ph type="subTitle" idx="1"/>
          </p:nvPr>
        </p:nvSpPr>
        <p:spPr>
          <a:xfrm>
            <a:off x="751840" y="2211706"/>
            <a:ext cx="13139421" cy="1177290"/>
          </a:xfrm>
        </p:spPr>
        <p:txBody>
          <a:bodyPr/>
          <a:lstStyle>
            <a:lvl1pPr marL="0" indent="0">
              <a:buFontTx/>
              <a:buNone/>
              <a:defRPr/>
            </a:lvl1pPr>
          </a:lstStyle>
          <a:p>
            <a:pPr lvl="0"/>
            <a:r>
              <a:rPr lang="en-US" altLang="zh-CN" noProof="0" smtClean="0"/>
              <a:t>Click to edit Master subtitle style</a:t>
            </a:r>
            <a:endParaRPr lang="en-US" altLang="zh-CN" noProof="0" smtClean="0"/>
          </a:p>
        </p:txBody>
      </p:sp>
      <p:sp>
        <p:nvSpPr>
          <p:cNvPr id="9" name="Rectangle 5"/>
          <p:cNvSpPr>
            <a:spLocks noGrp="1" noChangeArrowheads="1"/>
          </p:cNvSpPr>
          <p:nvPr>
            <p:ph type="dt" sz="half" idx="2"/>
          </p:nvPr>
        </p:nvSpPr>
        <p:spPr bwMode="auto">
          <a:xfrm>
            <a:off x="7315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 name="Rectangle 6"/>
          <p:cNvSpPr>
            <a:spLocks noGrp="1" noChangeArrowheads="1"/>
          </p:cNvSpPr>
          <p:nvPr>
            <p:ph type="ftr" sz="quarter" idx="3"/>
          </p:nvPr>
        </p:nvSpPr>
        <p:spPr bwMode="auto">
          <a:xfrm>
            <a:off x="4998720" y="7494270"/>
            <a:ext cx="46329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1" name="Rectangle 7"/>
          <p:cNvSpPr>
            <a:spLocks noGrp="1" noChangeArrowheads="1"/>
          </p:cNvSpPr>
          <p:nvPr>
            <p:ph type="sldNum" sz="quarter" idx="4"/>
          </p:nvPr>
        </p:nvSpPr>
        <p:spPr bwMode="auto">
          <a:xfrm>
            <a:off x="104851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822D4729-2D1D-4523-A4FA-34ACCC228108}"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228600"/>
            <a:ext cx="3291840" cy="71247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31520" y="228600"/>
            <a:ext cx="9631680" cy="712470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smtClean="0"/>
              <a:t>Click to edit Master title style</a:t>
            </a:r>
            <a:endParaRPr lang="en-US"/>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smtClean="0"/>
              <a:t>Click to edit Master title style</a:t>
            </a:r>
            <a:endParaRPr lang="en-US"/>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05840" y="2190750"/>
            <a:ext cx="6217920" cy="522160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7406640" y="2190750"/>
            <a:ext cx="6217920" cy="522160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1007746" y="3006090"/>
            <a:ext cx="6189344" cy="442150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7406640" y="3006090"/>
            <a:ext cx="6219826" cy="442150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a:p>
        </p:txBody>
      </p:sp>
      <p:sp>
        <p:nvSpPr>
          <p:cNvPr id="3" name="Content Placeholder 2"/>
          <p:cNvSpPr>
            <a:spLocks noGrp="1"/>
          </p:cNvSpPr>
          <p:nvPr>
            <p:ph idx="1"/>
          </p:nvPr>
        </p:nvSpPr>
        <p:spPr>
          <a:xfrm>
            <a:off x="6219826" y="1184910"/>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smtClean="0"/>
              <a:t>Click to edit Master title style</a:t>
            </a:r>
            <a:endParaRPr lang="en-US"/>
          </a:p>
        </p:txBody>
      </p:sp>
      <p:sp>
        <p:nvSpPr>
          <p:cNvPr id="3" name="Picture Placeholder 2"/>
          <p:cNvSpPr>
            <a:spLocks noGrp="1"/>
          </p:cNvSpPr>
          <p:nvPr>
            <p:ph type="pic" idx="1"/>
          </p:nvPr>
        </p:nvSpPr>
        <p:spPr>
          <a:xfrm>
            <a:off x="6219826" y="1184910"/>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E934FF-F4E1-47C5-9CA5-30A81DDE2BE4}"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561BA9-CDCF-4958-B8AB-66F3BF063E13}" type="slidenum">
              <a:rPr lang="en-US" smtClean="0"/>
            </a:fld>
            <a:endParaRPr 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1" y="2051686"/>
            <a:ext cx="12618720" cy="3423284"/>
          </a:xfrm>
        </p:spPr>
        <p:txBody>
          <a:bodyPr anchor="b"/>
          <a:lstStyle>
            <a:lvl1pPr>
              <a:defRPr sz="7200"/>
            </a:lvl1pPr>
          </a:lstStyle>
          <a:p>
            <a:r>
              <a:rPr lang="en-US" smtClean="0"/>
              <a:t>Click to edit Master title style</a:t>
            </a:r>
            <a:endParaRPr lang="en-US"/>
          </a:p>
        </p:txBody>
      </p:sp>
      <p:sp>
        <p:nvSpPr>
          <p:cNvPr id="3" name="Text Placeholder 2"/>
          <p:cNvSpPr>
            <a:spLocks noGrp="1"/>
          </p:cNvSpPr>
          <p:nvPr>
            <p:ph type="body" idx="1"/>
          </p:nvPr>
        </p:nvSpPr>
        <p:spPr>
          <a:xfrm>
            <a:off x="998221" y="5507356"/>
            <a:ext cx="12618720" cy="1800224"/>
          </a:xfrm>
        </p:spPr>
        <p:txBody>
          <a:bodyPr/>
          <a:lstStyle>
            <a:lvl1pPr marL="0" indent="0">
              <a:buNone/>
              <a:defRPr sz="2880"/>
            </a:lvl1pPr>
            <a:lvl2pPr marL="548640" indent="0">
              <a:buNone/>
              <a:defRPr sz="2400"/>
            </a:lvl2pPr>
            <a:lvl3pPr marL="1097280" indent="0">
              <a:buNone/>
              <a:defRPr sz="216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31520" y="1409700"/>
            <a:ext cx="6461760" cy="5943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7437120" y="1409700"/>
            <a:ext cx="6461760" cy="5943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8381" y="438150"/>
            <a:ext cx="12618720" cy="1590676"/>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008381" y="2017396"/>
            <a:ext cx="6189979"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1008381" y="3006090"/>
            <a:ext cx="6189979" cy="442150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7406640" y="2017396"/>
            <a:ext cx="6220461"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7406640" y="3006090"/>
            <a:ext cx="6220461" cy="442150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smtClean="0"/>
              <a:t>Click to edit Master title style</a:t>
            </a:r>
            <a:endParaRPr lang="en-US"/>
          </a:p>
        </p:txBody>
      </p:sp>
      <p:sp>
        <p:nvSpPr>
          <p:cNvPr id="3" name="Content Placeholder 2"/>
          <p:cNvSpPr>
            <a:spLocks noGrp="1"/>
          </p:cNvSpPr>
          <p:nvPr>
            <p:ph idx="1"/>
          </p:nvPr>
        </p:nvSpPr>
        <p:spPr>
          <a:xfrm>
            <a:off x="6220461" y="1184910"/>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smtClean="0"/>
              <a:t>Click to edit Master title style</a:t>
            </a:r>
            <a:endParaRPr lang="en-US"/>
          </a:p>
        </p:txBody>
      </p:sp>
      <p:sp>
        <p:nvSpPr>
          <p:cNvPr id="3" name="Picture Placeholder 2"/>
          <p:cNvSpPr>
            <a:spLocks noGrp="1"/>
          </p:cNvSpPr>
          <p:nvPr>
            <p:ph type="pic" idx="1"/>
          </p:nvPr>
        </p:nvSpPr>
        <p:spPr>
          <a:xfrm>
            <a:off x="6220461" y="1184910"/>
            <a:ext cx="7406640" cy="5848350"/>
          </a:xfrm>
        </p:spPr>
        <p:txBody>
          <a:bodyPr vert="horz" wrap="square" lIns="91440" tIns="45720" rIns="91440" bIns="45720" numCol="1" anchor="t" anchorCtr="0" compatLnSpc="1"/>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2.jpe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1026" name="Picture 2"/>
          <p:cNvPicPr>
            <a:picLocks noChangeAspect="1"/>
          </p:cNvPicPr>
          <p:nvPr/>
        </p:nvPicPr>
        <p:blipFill>
          <a:blip r:embed="rId13"/>
          <a:stretch>
            <a:fillRect/>
          </a:stretch>
        </p:blipFill>
        <p:spPr>
          <a:xfrm>
            <a:off x="0" y="0"/>
            <a:ext cx="14630400" cy="8229600"/>
          </a:xfrm>
          <a:prstGeom prst="rect">
            <a:avLst/>
          </a:prstGeom>
          <a:noFill/>
          <a:ln w="9525">
            <a:noFill/>
          </a:ln>
        </p:spPr>
      </p:pic>
      <p:sp>
        <p:nvSpPr>
          <p:cNvPr id="1027" name="Rectangle 3"/>
          <p:cNvSpPr>
            <a:spLocks noGrp="1"/>
          </p:cNvSpPr>
          <p:nvPr>
            <p:ph type="title"/>
          </p:nvPr>
        </p:nvSpPr>
        <p:spPr>
          <a:xfrm>
            <a:off x="731520" y="228600"/>
            <a:ext cx="13167360" cy="699136"/>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8" name="Rectangle 4"/>
          <p:cNvSpPr>
            <a:spLocks noGrp="1"/>
          </p:cNvSpPr>
          <p:nvPr>
            <p:ph type="body" idx="1"/>
          </p:nvPr>
        </p:nvSpPr>
        <p:spPr>
          <a:xfrm>
            <a:off x="731520" y="1409700"/>
            <a:ext cx="13167360" cy="594360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7315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68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0" name="Rectangle 6"/>
          <p:cNvSpPr>
            <a:spLocks noGrp="1" noChangeArrowheads="1"/>
          </p:cNvSpPr>
          <p:nvPr>
            <p:ph type="ftr" sz="quarter" idx="3"/>
          </p:nvPr>
        </p:nvSpPr>
        <p:spPr bwMode="auto">
          <a:xfrm>
            <a:off x="4998720" y="7494270"/>
            <a:ext cx="46329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68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1" name="Rectangle 7"/>
          <p:cNvSpPr>
            <a:spLocks noGrp="1" noChangeArrowheads="1"/>
          </p:cNvSpPr>
          <p:nvPr>
            <p:ph type="sldNum" sz="quarter" idx="4"/>
          </p:nvPr>
        </p:nvSpPr>
        <p:spPr bwMode="auto">
          <a:xfrm>
            <a:off x="104851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680"/>
            </a:lvl1pPr>
          </a:lstStyle>
          <a:p>
            <a:pPr marL="0" marR="0" lvl="0" indent="0" algn="r" defTabSz="914400" rtl="0" eaLnBrk="1" fontAlgn="base" latinLnBrk="0" hangingPunct="1">
              <a:lnSpc>
                <a:spcPct val="100000"/>
              </a:lnSpc>
              <a:spcBef>
                <a:spcPct val="0"/>
              </a:spcBef>
              <a:spcAft>
                <a:spcPct val="0"/>
              </a:spcAft>
              <a:buClrTx/>
              <a:buSzTx/>
              <a:buFontTx/>
              <a:buNone/>
              <a:defRPr/>
            </a:pPr>
            <a:fld id="{EE0F28FA-A0FF-4778-BEE4-D616BFD88B81}"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l" rtl="0" fontAlgn="base">
        <a:spcBef>
          <a:spcPct val="0"/>
        </a:spcBef>
        <a:spcAft>
          <a:spcPct val="0"/>
        </a:spcAft>
        <a:defRPr sz="432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411480" indent="-411480" algn="l" rtl="0" fontAlgn="base">
        <a:spcBef>
          <a:spcPct val="24000"/>
        </a:spcBef>
        <a:spcAft>
          <a:spcPct val="0"/>
        </a:spcAft>
        <a:buChar char="•"/>
        <a:defRPr sz="3840" kern="1200">
          <a:solidFill>
            <a:schemeClr val="tx1"/>
          </a:solidFill>
          <a:latin typeface="+mn-lt"/>
          <a:ea typeface="+mn-ea"/>
          <a:cs typeface="+mn-cs"/>
        </a:defRPr>
      </a:lvl1pPr>
      <a:lvl2pPr marL="891540" indent="-342900" algn="l" rtl="0" fontAlgn="base">
        <a:spcBef>
          <a:spcPct val="24000"/>
        </a:spcBef>
        <a:spcAft>
          <a:spcPct val="0"/>
        </a:spcAft>
        <a:buChar char="–"/>
        <a:defRPr sz="3360" kern="1200">
          <a:solidFill>
            <a:schemeClr val="tx1"/>
          </a:solidFill>
          <a:latin typeface="+mn-lt"/>
          <a:ea typeface="+mn-ea"/>
          <a:cs typeface="+mn-cs"/>
        </a:defRPr>
      </a:lvl2pPr>
      <a:lvl3pPr marL="1371600" indent="-274320" algn="l" rtl="0" fontAlgn="base">
        <a:spcBef>
          <a:spcPct val="24000"/>
        </a:spcBef>
        <a:spcAft>
          <a:spcPct val="0"/>
        </a:spcAft>
        <a:buChar char="•"/>
        <a:defRPr sz="2880" kern="1200">
          <a:solidFill>
            <a:schemeClr val="tx1"/>
          </a:solidFill>
          <a:latin typeface="+mn-lt"/>
          <a:ea typeface="+mn-ea"/>
          <a:cs typeface="+mn-cs"/>
        </a:defRPr>
      </a:lvl3pPr>
      <a:lvl4pPr marL="1920240" indent="-274320" algn="l" rtl="0" fontAlgn="base">
        <a:spcBef>
          <a:spcPct val="24000"/>
        </a:spcBef>
        <a:spcAft>
          <a:spcPct val="0"/>
        </a:spcAft>
        <a:buChar char="–"/>
        <a:defRPr sz="2400" kern="1200">
          <a:solidFill>
            <a:schemeClr val="tx1"/>
          </a:solidFill>
          <a:latin typeface="+mn-lt"/>
          <a:ea typeface="+mn-ea"/>
          <a:cs typeface="+mn-cs"/>
        </a:defRPr>
      </a:lvl4pPr>
      <a:lvl5pPr marL="2468880" indent="-274320" algn="l" rtl="0" fontAlgn="base">
        <a:spcBef>
          <a:spcPct val="24000"/>
        </a:spcBef>
        <a:spcAft>
          <a:spcPct val="0"/>
        </a:spcAft>
        <a:buChar char="»"/>
        <a:defRPr sz="240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1005840" y="7627620"/>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846320" y="7627620"/>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332720" y="7627620"/>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2.xml"/><Relationship Id="rId2" Type="http://schemas.openxmlformats.org/officeDocument/2006/relationships/image" Target="../media/image4.png"/><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18.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4.xml"/><Relationship Id="rId2" Type="http://schemas.openxmlformats.org/officeDocument/2006/relationships/image" Target="../media/image5.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2.xml"/><Relationship Id="rId2" Type="http://schemas.openxmlformats.org/officeDocument/2006/relationships/image" Target="../media/image6.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2.xml"/><Relationship Id="rId2" Type="http://schemas.openxmlformats.org/officeDocument/2006/relationships/image" Target="../media/image7.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2.xml"/><Relationship Id="rId2" Type="http://schemas.openxmlformats.org/officeDocument/2006/relationships/image" Target="../media/image8.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2.xml"/><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2.xml"/><Relationship Id="rId2" Type="http://schemas.openxmlformats.org/officeDocument/2006/relationships/image" Target="../media/image13.pn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12.xml"/><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2.xml"/><Relationship Id="rId2" Type="http://schemas.openxmlformats.org/officeDocument/2006/relationships/image" Target="../media/image17.jpe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25400"/>
            <a:ext cx="14630400" cy="8229600"/>
          </a:xfrm>
          <a:prstGeom prst="rect">
            <a:avLst/>
          </a:prstGeom>
          <a:solidFill>
            <a:srgbClr val="F9F9FF">
              <a:alpha val="75000"/>
            </a:srgbClr>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1524953"/>
            <a:ext cx="7477601" cy="2874645"/>
          </a:xfrm>
          <a:prstGeom prst="rect">
            <a:avLst/>
          </a:prstGeom>
          <a:noFill/>
        </p:spPr>
        <p:txBody>
          <a:bodyPr wrap="square" rtlCol="0" anchor="t"/>
          <a:lstStyle/>
          <a:p>
            <a:pPr marL="0" indent="0">
              <a:lnSpc>
                <a:spcPts val="7545"/>
              </a:lnSpc>
              <a:buNone/>
            </a:pPr>
            <a:r>
              <a:rPr lang="en-US" sz="6035" dirty="0">
                <a:solidFill>
                  <a:srgbClr val="1B1B27"/>
                </a:solidFill>
                <a:latin typeface="Corben" pitchFamily="34" charset="0"/>
                <a:ea typeface="Corben" pitchFamily="34" charset="-122"/>
                <a:cs typeface="Corben" pitchFamily="34" charset="-120"/>
              </a:rPr>
              <a:t>Modern HR Management System</a:t>
            </a:r>
            <a:endParaRPr lang="en-US" sz="6035" dirty="0"/>
          </a:p>
        </p:txBody>
      </p:sp>
      <p:sp>
        <p:nvSpPr>
          <p:cNvPr id="6" name="Text 2"/>
          <p:cNvSpPr/>
          <p:nvPr/>
        </p:nvSpPr>
        <p:spPr>
          <a:xfrm>
            <a:off x="6319599" y="4732853"/>
            <a:ext cx="7477601" cy="1333024"/>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This presentation outlines the design and implementation of a robust HR management system utilizing a cloud platform. The system streamlines various HR processes, enhancing efficiency and improving employee experience.</a:t>
            </a:r>
            <a:endParaRPr lang="en-US" sz="1750" dirty="0"/>
          </a:p>
        </p:txBody>
      </p:sp>
      <p:sp>
        <p:nvSpPr>
          <p:cNvPr id="7" name="Shape 3"/>
          <p:cNvSpPr/>
          <p:nvPr/>
        </p:nvSpPr>
        <p:spPr>
          <a:xfrm>
            <a:off x="6319599" y="6332458"/>
            <a:ext cx="355402" cy="355402"/>
          </a:xfrm>
          <a:prstGeom prst="roundRect">
            <a:avLst>
              <a:gd name="adj" fmla="val 25726039"/>
            </a:avLst>
          </a:prstGeom>
          <a:noFill/>
          <a:ln w="7620">
            <a:solidFill>
              <a:srgbClr val="FFFFFF"/>
            </a:solidFill>
            <a:prstDash val="solid"/>
          </a:ln>
        </p:spPr>
      </p:sp>
      <p:sp>
        <p:nvSpPr>
          <p:cNvPr id="9" name="Text 4"/>
          <p:cNvSpPr/>
          <p:nvPr/>
        </p:nvSpPr>
        <p:spPr>
          <a:xfrm>
            <a:off x="6786086" y="6315789"/>
            <a:ext cx="3172658" cy="388858"/>
          </a:xfrm>
          <a:prstGeom prst="rect">
            <a:avLst/>
          </a:prstGeom>
          <a:noFill/>
        </p:spPr>
        <p:txBody>
          <a:bodyPr wrap="none" rtlCol="0" anchor="t"/>
          <a:lstStyle/>
          <a:p>
            <a:pPr marL="0" indent="0" algn="l">
              <a:lnSpc>
                <a:spcPts val="3060"/>
              </a:lnSpc>
              <a:buNone/>
            </a:pPr>
            <a:r>
              <a:rPr lang="en-US" sz="2185" b="1" dirty="0">
                <a:solidFill>
                  <a:srgbClr val="404155"/>
                </a:solidFill>
                <a:latin typeface="Nobile" pitchFamily="34" charset="0"/>
                <a:ea typeface="Nobile" pitchFamily="34" charset="-122"/>
                <a:cs typeface="Nobile" pitchFamily="34" charset="-120"/>
              </a:rPr>
              <a:t>                                    by Patnala Ramchand</a:t>
            </a:r>
            <a:endParaRPr lang="en-US" sz="2185" b="1" dirty="0">
              <a:solidFill>
                <a:srgbClr val="404155"/>
              </a:solidFill>
              <a:latin typeface="Nobile" pitchFamily="34" charset="0"/>
              <a:ea typeface="Nobile" pitchFamily="34" charset="-122"/>
              <a:cs typeface="Nobile" pitchFamily="34" charset="-120"/>
            </a:endParaRPr>
          </a:p>
          <a:p>
            <a:pPr marL="0" indent="0" algn="l">
              <a:lnSpc>
                <a:spcPts val="3060"/>
              </a:lnSpc>
              <a:buNone/>
            </a:pPr>
            <a:r>
              <a:rPr lang="en-US" sz="2185" b="1" dirty="0">
                <a:solidFill>
                  <a:srgbClr val="404155"/>
                </a:solidFill>
                <a:latin typeface="Nobile" pitchFamily="34" charset="0"/>
                <a:ea typeface="Nobile" pitchFamily="34" charset="-122"/>
                <a:cs typeface="Nobile" pitchFamily="34" charset="-120"/>
              </a:rPr>
              <a:t>                                          </a:t>
            </a:r>
            <a:r>
              <a:rPr lang="en-US" b="1" dirty="0">
                <a:solidFill>
                  <a:srgbClr val="404155"/>
                </a:solidFill>
                <a:latin typeface="Nobile" pitchFamily="34" charset="0"/>
                <a:ea typeface="Nobile" pitchFamily="34" charset="-122"/>
                <a:cs typeface="Nobile" pitchFamily="34" charset="-120"/>
              </a:rPr>
              <a:t>Reg no::192225113</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3" name="Picture 2" descr="Thank You"/>
          <p:cNvPicPr>
            <a:picLocks noChangeAspect="1"/>
          </p:cNvPicPr>
          <p:nvPr/>
        </p:nvPicPr>
        <p:blipFill>
          <a:blip r:embed="rId1"/>
          <a:stretch>
            <a:fillRect/>
          </a:stretch>
        </p:blipFill>
        <p:spPr>
          <a:xfrm>
            <a:off x="0" y="0"/>
            <a:ext cx="14630400" cy="822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25400"/>
            <a:ext cx="14630400" cy="8229600"/>
          </a:xfrm>
          <a:prstGeom prst="roundRect">
            <a:avLst>
              <a:gd name="adj" fmla="val 2430"/>
            </a:avLst>
          </a:prstGeom>
          <a:solidFill>
            <a:srgbClr val="F9F9FF">
              <a:alpha val="85000"/>
            </a:srgbClr>
          </a:solidFill>
        </p:spPr>
      </p:sp>
      <p:sp>
        <p:nvSpPr>
          <p:cNvPr id="6" name="Text 2"/>
          <p:cNvSpPr/>
          <p:nvPr/>
        </p:nvSpPr>
        <p:spPr>
          <a:xfrm>
            <a:off x="2037993" y="1593175"/>
            <a:ext cx="8846463" cy="694373"/>
          </a:xfrm>
          <a:prstGeom prst="rect">
            <a:avLst/>
          </a:prstGeom>
          <a:noFill/>
        </p:spPr>
        <p:txBody>
          <a:bodyPr wrap="none" rtlCol="0" anchor="t"/>
          <a:lstStyle/>
          <a:p>
            <a:pPr marL="0" indent="0">
              <a:lnSpc>
                <a:spcPts val="5470"/>
              </a:lnSpc>
              <a:buNone/>
            </a:pPr>
            <a:r>
              <a:rPr lang="en-US" sz="4375" dirty="0">
                <a:solidFill>
                  <a:srgbClr val="1B1B27"/>
                </a:solidFill>
                <a:latin typeface="Corben" pitchFamily="34" charset="0"/>
                <a:ea typeface="Corben" pitchFamily="34" charset="-122"/>
                <a:cs typeface="Corben" pitchFamily="34" charset="-120"/>
              </a:rPr>
              <a:t>Defining Requirements and Scope</a:t>
            </a:r>
            <a:endParaRPr lang="en-US" sz="4375" dirty="0"/>
          </a:p>
        </p:txBody>
      </p:sp>
      <p:sp>
        <p:nvSpPr>
          <p:cNvPr id="7" name="Shape 3"/>
          <p:cNvSpPr/>
          <p:nvPr/>
        </p:nvSpPr>
        <p:spPr>
          <a:xfrm>
            <a:off x="2037993" y="2870716"/>
            <a:ext cx="499943" cy="499943"/>
          </a:xfrm>
          <a:prstGeom prst="roundRect">
            <a:avLst>
              <a:gd name="adj" fmla="val 20000"/>
            </a:avLst>
          </a:prstGeom>
          <a:solidFill>
            <a:srgbClr val="AFCBF8"/>
          </a:solidFill>
          <a:ln w="7620">
            <a:solidFill>
              <a:srgbClr val="95B1DE"/>
            </a:solidFill>
            <a:prstDash val="solid"/>
          </a:ln>
        </p:spPr>
      </p:sp>
      <p:sp>
        <p:nvSpPr>
          <p:cNvPr id="8" name="Text 4"/>
          <p:cNvSpPr/>
          <p:nvPr/>
        </p:nvSpPr>
        <p:spPr>
          <a:xfrm>
            <a:off x="2238732" y="2954060"/>
            <a:ext cx="98465" cy="333256"/>
          </a:xfrm>
          <a:prstGeom prst="rect">
            <a:avLst/>
          </a:prstGeom>
          <a:noFill/>
        </p:spPr>
        <p:txBody>
          <a:bodyPr wrap="none" rtlCol="0" anchor="t"/>
          <a:lstStyle/>
          <a:p>
            <a:pPr marL="0" indent="0" algn="ctr">
              <a:lnSpc>
                <a:spcPts val="2625"/>
              </a:lnSpc>
              <a:buNone/>
            </a:pPr>
            <a:r>
              <a:rPr lang="en-US" sz="2625" dirty="0">
                <a:solidFill>
                  <a:srgbClr val="000000"/>
                </a:solidFill>
                <a:latin typeface="Corben" pitchFamily="34" charset="0"/>
                <a:ea typeface="Corben" pitchFamily="34" charset="-122"/>
                <a:cs typeface="Corben" pitchFamily="34" charset="-120"/>
              </a:rPr>
              <a:t>1</a:t>
            </a:r>
            <a:endParaRPr lang="en-US" sz="2625" dirty="0"/>
          </a:p>
        </p:txBody>
      </p:sp>
      <p:sp>
        <p:nvSpPr>
          <p:cNvPr id="9" name="Text 5"/>
          <p:cNvSpPr/>
          <p:nvPr/>
        </p:nvSpPr>
        <p:spPr>
          <a:xfrm>
            <a:off x="2760107" y="2870716"/>
            <a:ext cx="2777490" cy="347186"/>
          </a:xfrm>
          <a:prstGeom prst="rect">
            <a:avLst/>
          </a:prstGeom>
          <a:noFill/>
        </p:spPr>
        <p:txBody>
          <a:bodyPr wrap="none" rtlCol="0" anchor="t"/>
          <a:lstStyle/>
          <a:p>
            <a:pPr marL="0" indent="0">
              <a:lnSpc>
                <a:spcPts val="2735"/>
              </a:lnSpc>
              <a:buNone/>
            </a:pPr>
            <a:r>
              <a:rPr lang="en-US" sz="2185" dirty="0">
                <a:solidFill>
                  <a:srgbClr val="404155"/>
                </a:solidFill>
                <a:latin typeface="Corben" pitchFamily="34" charset="0"/>
                <a:ea typeface="Corben" pitchFamily="34" charset="-122"/>
                <a:cs typeface="Corben" pitchFamily="34" charset="-120"/>
              </a:rPr>
              <a:t>Recruitment</a:t>
            </a:r>
            <a:endParaRPr lang="en-US" sz="2185" dirty="0"/>
          </a:p>
        </p:txBody>
      </p:sp>
      <p:sp>
        <p:nvSpPr>
          <p:cNvPr id="10" name="Text 6"/>
          <p:cNvSpPr/>
          <p:nvPr/>
        </p:nvSpPr>
        <p:spPr>
          <a:xfrm>
            <a:off x="2760107" y="3351133"/>
            <a:ext cx="4444008" cy="1333024"/>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Streamline the recruitment process by automating tasks like candidate screening, application tracking, and interview scheduling.</a:t>
            </a:r>
            <a:endParaRPr lang="en-US" sz="1750" dirty="0"/>
          </a:p>
        </p:txBody>
      </p:sp>
      <p:sp>
        <p:nvSpPr>
          <p:cNvPr id="11" name="Shape 7"/>
          <p:cNvSpPr/>
          <p:nvPr/>
        </p:nvSpPr>
        <p:spPr>
          <a:xfrm>
            <a:off x="7426285" y="2870716"/>
            <a:ext cx="499943" cy="499943"/>
          </a:xfrm>
          <a:prstGeom prst="roundRect">
            <a:avLst>
              <a:gd name="adj" fmla="val 20000"/>
            </a:avLst>
          </a:prstGeom>
          <a:solidFill>
            <a:srgbClr val="AFCBF8"/>
          </a:solidFill>
          <a:ln w="7620">
            <a:solidFill>
              <a:srgbClr val="95B1DE"/>
            </a:solidFill>
            <a:prstDash val="solid"/>
          </a:ln>
        </p:spPr>
      </p:sp>
      <p:sp>
        <p:nvSpPr>
          <p:cNvPr id="12" name="Text 8"/>
          <p:cNvSpPr/>
          <p:nvPr/>
        </p:nvSpPr>
        <p:spPr>
          <a:xfrm>
            <a:off x="7589282" y="2954060"/>
            <a:ext cx="173831" cy="333256"/>
          </a:xfrm>
          <a:prstGeom prst="rect">
            <a:avLst/>
          </a:prstGeom>
          <a:noFill/>
        </p:spPr>
        <p:txBody>
          <a:bodyPr wrap="none" rtlCol="0" anchor="t"/>
          <a:lstStyle/>
          <a:p>
            <a:pPr marL="0" indent="0" algn="ctr">
              <a:lnSpc>
                <a:spcPts val="2625"/>
              </a:lnSpc>
              <a:buNone/>
            </a:pPr>
            <a:r>
              <a:rPr lang="en-US" sz="2625" dirty="0">
                <a:solidFill>
                  <a:srgbClr val="000000"/>
                </a:solidFill>
                <a:latin typeface="Corben" pitchFamily="34" charset="0"/>
                <a:ea typeface="Corben" pitchFamily="34" charset="-122"/>
                <a:cs typeface="Corben" pitchFamily="34" charset="-120"/>
              </a:rPr>
              <a:t>2</a:t>
            </a:r>
            <a:endParaRPr lang="en-US" sz="2625" dirty="0"/>
          </a:p>
        </p:txBody>
      </p:sp>
      <p:sp>
        <p:nvSpPr>
          <p:cNvPr id="13" name="Text 9"/>
          <p:cNvSpPr/>
          <p:nvPr/>
        </p:nvSpPr>
        <p:spPr>
          <a:xfrm>
            <a:off x="8148399" y="2870716"/>
            <a:ext cx="3159681" cy="347186"/>
          </a:xfrm>
          <a:prstGeom prst="rect">
            <a:avLst/>
          </a:prstGeom>
          <a:noFill/>
        </p:spPr>
        <p:txBody>
          <a:bodyPr wrap="none" rtlCol="0" anchor="t"/>
          <a:lstStyle/>
          <a:p>
            <a:pPr marL="0" indent="0">
              <a:lnSpc>
                <a:spcPts val="2735"/>
              </a:lnSpc>
              <a:buNone/>
            </a:pPr>
            <a:r>
              <a:rPr lang="en-US" sz="2185" dirty="0">
                <a:solidFill>
                  <a:srgbClr val="404155"/>
                </a:solidFill>
                <a:latin typeface="Corben" pitchFamily="34" charset="0"/>
                <a:ea typeface="Corben" pitchFamily="34" charset="-122"/>
                <a:cs typeface="Corben" pitchFamily="34" charset="-120"/>
              </a:rPr>
              <a:t>Benefits Administration</a:t>
            </a:r>
            <a:endParaRPr lang="en-US" sz="2185" dirty="0"/>
          </a:p>
        </p:txBody>
      </p:sp>
      <p:sp>
        <p:nvSpPr>
          <p:cNvPr id="14" name="Text 10"/>
          <p:cNvSpPr/>
          <p:nvPr/>
        </p:nvSpPr>
        <p:spPr>
          <a:xfrm>
            <a:off x="8148399" y="3351133"/>
            <a:ext cx="4444008" cy="999768"/>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Manage employee benefits, including health insurance, retirement plans, and paid time off, through an online portal.</a:t>
            </a:r>
            <a:endParaRPr lang="en-US" sz="1750" dirty="0"/>
          </a:p>
        </p:txBody>
      </p:sp>
      <p:sp>
        <p:nvSpPr>
          <p:cNvPr id="15" name="Shape 11"/>
          <p:cNvSpPr/>
          <p:nvPr/>
        </p:nvSpPr>
        <p:spPr>
          <a:xfrm>
            <a:off x="2037993" y="5156240"/>
            <a:ext cx="499943" cy="499943"/>
          </a:xfrm>
          <a:prstGeom prst="roundRect">
            <a:avLst>
              <a:gd name="adj" fmla="val 20000"/>
            </a:avLst>
          </a:prstGeom>
          <a:solidFill>
            <a:srgbClr val="AFCBF8"/>
          </a:solidFill>
          <a:ln w="7620">
            <a:solidFill>
              <a:srgbClr val="95B1DE"/>
            </a:solidFill>
            <a:prstDash val="solid"/>
          </a:ln>
        </p:spPr>
      </p:sp>
      <p:sp>
        <p:nvSpPr>
          <p:cNvPr id="16" name="Text 12"/>
          <p:cNvSpPr/>
          <p:nvPr/>
        </p:nvSpPr>
        <p:spPr>
          <a:xfrm>
            <a:off x="2194322" y="5239583"/>
            <a:ext cx="187166" cy="333256"/>
          </a:xfrm>
          <a:prstGeom prst="rect">
            <a:avLst/>
          </a:prstGeom>
          <a:noFill/>
        </p:spPr>
        <p:txBody>
          <a:bodyPr wrap="none" rtlCol="0" anchor="t"/>
          <a:lstStyle/>
          <a:p>
            <a:pPr marL="0" indent="0" algn="ctr">
              <a:lnSpc>
                <a:spcPts val="2625"/>
              </a:lnSpc>
              <a:buNone/>
            </a:pPr>
            <a:r>
              <a:rPr lang="en-US" sz="2625" dirty="0">
                <a:solidFill>
                  <a:srgbClr val="000000"/>
                </a:solidFill>
                <a:latin typeface="Corben" pitchFamily="34" charset="0"/>
                <a:ea typeface="Corben" pitchFamily="34" charset="-122"/>
                <a:cs typeface="Corben" pitchFamily="34" charset="-120"/>
              </a:rPr>
              <a:t>3</a:t>
            </a:r>
            <a:endParaRPr lang="en-US" sz="2625" dirty="0"/>
          </a:p>
        </p:txBody>
      </p:sp>
      <p:sp>
        <p:nvSpPr>
          <p:cNvPr id="17" name="Text 13"/>
          <p:cNvSpPr/>
          <p:nvPr/>
        </p:nvSpPr>
        <p:spPr>
          <a:xfrm>
            <a:off x="2760107" y="5156240"/>
            <a:ext cx="3474839" cy="347186"/>
          </a:xfrm>
          <a:prstGeom prst="rect">
            <a:avLst/>
          </a:prstGeom>
          <a:noFill/>
        </p:spPr>
        <p:txBody>
          <a:bodyPr wrap="none" rtlCol="0" anchor="t"/>
          <a:lstStyle/>
          <a:p>
            <a:pPr marL="0" indent="0">
              <a:lnSpc>
                <a:spcPts val="2735"/>
              </a:lnSpc>
              <a:buNone/>
            </a:pPr>
            <a:r>
              <a:rPr lang="en-US" sz="2185" dirty="0">
                <a:solidFill>
                  <a:srgbClr val="404155"/>
                </a:solidFill>
                <a:latin typeface="Corben" pitchFamily="34" charset="0"/>
                <a:ea typeface="Corben" pitchFamily="34" charset="-122"/>
                <a:cs typeface="Corben" pitchFamily="34" charset="-120"/>
              </a:rPr>
              <a:t>Performance Management</a:t>
            </a:r>
            <a:endParaRPr lang="en-US" sz="2185" dirty="0"/>
          </a:p>
        </p:txBody>
      </p:sp>
      <p:sp>
        <p:nvSpPr>
          <p:cNvPr id="18" name="Text 14"/>
          <p:cNvSpPr/>
          <p:nvPr/>
        </p:nvSpPr>
        <p:spPr>
          <a:xfrm>
            <a:off x="2760107" y="5636657"/>
            <a:ext cx="4444008" cy="999768"/>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Implement performance reviews, goal setting, and feedback mechanisms to enhance employee development.</a:t>
            </a:r>
            <a:endParaRPr lang="en-US" sz="1750" dirty="0"/>
          </a:p>
        </p:txBody>
      </p:sp>
      <p:sp>
        <p:nvSpPr>
          <p:cNvPr id="19" name="Shape 15"/>
          <p:cNvSpPr/>
          <p:nvPr/>
        </p:nvSpPr>
        <p:spPr>
          <a:xfrm>
            <a:off x="7426285" y="5156240"/>
            <a:ext cx="499943" cy="499943"/>
          </a:xfrm>
          <a:prstGeom prst="roundRect">
            <a:avLst>
              <a:gd name="adj" fmla="val 20000"/>
            </a:avLst>
          </a:prstGeom>
          <a:solidFill>
            <a:srgbClr val="AFCBF8"/>
          </a:solidFill>
          <a:ln w="7620">
            <a:solidFill>
              <a:srgbClr val="95B1DE"/>
            </a:solidFill>
            <a:prstDash val="solid"/>
          </a:ln>
        </p:spPr>
      </p:sp>
      <p:sp>
        <p:nvSpPr>
          <p:cNvPr id="20" name="Text 16"/>
          <p:cNvSpPr/>
          <p:nvPr/>
        </p:nvSpPr>
        <p:spPr>
          <a:xfrm>
            <a:off x="7591544" y="5239583"/>
            <a:ext cx="169426" cy="333256"/>
          </a:xfrm>
          <a:prstGeom prst="rect">
            <a:avLst/>
          </a:prstGeom>
          <a:noFill/>
        </p:spPr>
        <p:txBody>
          <a:bodyPr wrap="none" rtlCol="0" anchor="t"/>
          <a:lstStyle/>
          <a:p>
            <a:pPr marL="0" indent="0" algn="ctr">
              <a:lnSpc>
                <a:spcPts val="2625"/>
              </a:lnSpc>
              <a:buNone/>
            </a:pPr>
            <a:r>
              <a:rPr lang="en-US" sz="2625" dirty="0">
                <a:solidFill>
                  <a:srgbClr val="000000"/>
                </a:solidFill>
                <a:latin typeface="Corben" pitchFamily="34" charset="0"/>
                <a:ea typeface="Corben" pitchFamily="34" charset="-122"/>
                <a:cs typeface="Corben" pitchFamily="34" charset="-120"/>
              </a:rPr>
              <a:t>4</a:t>
            </a:r>
            <a:endParaRPr lang="en-US" sz="2625" dirty="0"/>
          </a:p>
        </p:txBody>
      </p:sp>
      <p:sp>
        <p:nvSpPr>
          <p:cNvPr id="21" name="Text 17"/>
          <p:cNvSpPr/>
          <p:nvPr/>
        </p:nvSpPr>
        <p:spPr>
          <a:xfrm>
            <a:off x="8148399" y="5156240"/>
            <a:ext cx="3468291" cy="347186"/>
          </a:xfrm>
          <a:prstGeom prst="rect">
            <a:avLst/>
          </a:prstGeom>
          <a:noFill/>
        </p:spPr>
        <p:txBody>
          <a:bodyPr wrap="none" rtlCol="0" anchor="t"/>
          <a:lstStyle/>
          <a:p>
            <a:pPr marL="0" indent="0">
              <a:lnSpc>
                <a:spcPts val="2735"/>
              </a:lnSpc>
              <a:buNone/>
            </a:pPr>
            <a:r>
              <a:rPr lang="en-US" sz="2185" dirty="0">
                <a:solidFill>
                  <a:srgbClr val="404155"/>
                </a:solidFill>
                <a:latin typeface="Corben" pitchFamily="34" charset="0"/>
                <a:ea typeface="Corben" pitchFamily="34" charset="-122"/>
                <a:cs typeface="Corben" pitchFamily="34" charset="-120"/>
              </a:rPr>
              <a:t>Training and Development</a:t>
            </a:r>
            <a:endParaRPr lang="en-US" sz="2185" dirty="0"/>
          </a:p>
        </p:txBody>
      </p:sp>
      <p:sp>
        <p:nvSpPr>
          <p:cNvPr id="22" name="Text 18"/>
          <p:cNvSpPr/>
          <p:nvPr/>
        </p:nvSpPr>
        <p:spPr>
          <a:xfrm>
            <a:off x="8148399" y="5636657"/>
            <a:ext cx="4444008" cy="999768"/>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Provide access to online training courses, learning resources, and development programs for employee growth.</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p:spPr>
      </p:sp>
      <p:pic>
        <p:nvPicPr>
          <p:cNvPr id="4" name="Image 1" descr="preencoded.png"/>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1143675"/>
            <a:ext cx="6991112" cy="694373"/>
          </a:xfrm>
          <a:prstGeom prst="rect">
            <a:avLst/>
          </a:prstGeom>
          <a:noFill/>
        </p:spPr>
        <p:txBody>
          <a:bodyPr wrap="none" rtlCol="0" anchor="t"/>
          <a:lstStyle/>
          <a:p>
            <a:pPr marL="0" indent="0">
              <a:lnSpc>
                <a:spcPts val="5470"/>
              </a:lnSpc>
              <a:buNone/>
            </a:pPr>
            <a:r>
              <a:rPr lang="en-US" sz="4375" dirty="0">
                <a:solidFill>
                  <a:srgbClr val="1B1B27"/>
                </a:solidFill>
                <a:latin typeface="Corben" pitchFamily="34" charset="0"/>
                <a:ea typeface="Corben" pitchFamily="34" charset="-122"/>
                <a:cs typeface="Corben" pitchFamily="34" charset="-120"/>
              </a:rPr>
              <a:t>Choosing a Cloud Platform</a:t>
            </a:r>
            <a:endParaRPr lang="en-US" sz="4375" dirty="0"/>
          </a:p>
        </p:txBody>
      </p:sp>
      <p:sp>
        <p:nvSpPr>
          <p:cNvPr id="6" name="Shape 2"/>
          <p:cNvSpPr/>
          <p:nvPr/>
        </p:nvSpPr>
        <p:spPr>
          <a:xfrm>
            <a:off x="833199" y="2577703"/>
            <a:ext cx="4542115" cy="2273022"/>
          </a:xfrm>
          <a:prstGeom prst="roundRect">
            <a:avLst>
              <a:gd name="adj" fmla="val 4399"/>
            </a:avLst>
          </a:prstGeom>
          <a:solidFill>
            <a:srgbClr val="D2D9F9"/>
          </a:solidFill>
          <a:ln w="7620">
            <a:solidFill>
              <a:srgbClr val="B8BFDF"/>
            </a:solidFill>
            <a:prstDash val="solid"/>
          </a:ln>
        </p:spPr>
      </p:sp>
      <p:sp>
        <p:nvSpPr>
          <p:cNvPr id="7" name="Text 3"/>
          <p:cNvSpPr/>
          <p:nvPr/>
        </p:nvSpPr>
        <p:spPr>
          <a:xfrm>
            <a:off x="1062990" y="2629694"/>
            <a:ext cx="2777490" cy="347186"/>
          </a:xfrm>
          <a:prstGeom prst="rect">
            <a:avLst/>
          </a:prstGeom>
          <a:noFill/>
        </p:spPr>
        <p:txBody>
          <a:bodyPr wrap="none" rtlCol="0" anchor="t"/>
          <a:lstStyle/>
          <a:p>
            <a:pPr marL="0" indent="0">
              <a:lnSpc>
                <a:spcPts val="2735"/>
              </a:lnSpc>
              <a:buNone/>
            </a:pPr>
            <a:r>
              <a:rPr lang="en-US" sz="2185" dirty="0">
                <a:solidFill>
                  <a:srgbClr val="404155"/>
                </a:solidFill>
                <a:latin typeface="Corben" pitchFamily="34" charset="0"/>
                <a:ea typeface="Corben" pitchFamily="34" charset="-122"/>
                <a:cs typeface="Corben" pitchFamily="34" charset="-120"/>
              </a:rPr>
              <a:t>AWS</a:t>
            </a:r>
            <a:endParaRPr lang="en-US" sz="2185" dirty="0"/>
          </a:p>
        </p:txBody>
      </p:sp>
      <p:sp>
        <p:nvSpPr>
          <p:cNvPr id="8" name="Text 4"/>
          <p:cNvSpPr/>
          <p:nvPr/>
        </p:nvSpPr>
        <p:spPr>
          <a:xfrm>
            <a:off x="1062990" y="3110111"/>
            <a:ext cx="4082534" cy="1333024"/>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Amazon Web Services offers a comprehensive suite of cloud computing services, including storage, compute, networking, and databases.</a:t>
            </a:r>
            <a:endParaRPr lang="en-US" sz="1750" dirty="0"/>
          </a:p>
        </p:txBody>
      </p:sp>
      <p:sp>
        <p:nvSpPr>
          <p:cNvPr id="9" name="Shape 5"/>
          <p:cNvSpPr/>
          <p:nvPr/>
        </p:nvSpPr>
        <p:spPr>
          <a:xfrm>
            <a:off x="5597485" y="2577703"/>
            <a:ext cx="4542115" cy="2273022"/>
          </a:xfrm>
          <a:prstGeom prst="roundRect">
            <a:avLst>
              <a:gd name="adj" fmla="val 4399"/>
            </a:avLst>
          </a:prstGeom>
          <a:solidFill>
            <a:srgbClr val="D2D9F9"/>
          </a:solidFill>
          <a:ln w="7620">
            <a:solidFill>
              <a:srgbClr val="B8BFDF"/>
            </a:solidFill>
            <a:prstDash val="solid"/>
          </a:ln>
        </p:spPr>
      </p:sp>
      <p:sp>
        <p:nvSpPr>
          <p:cNvPr id="10" name="Text 6"/>
          <p:cNvSpPr/>
          <p:nvPr/>
        </p:nvSpPr>
        <p:spPr>
          <a:xfrm>
            <a:off x="5827276" y="2616994"/>
            <a:ext cx="2777490" cy="347186"/>
          </a:xfrm>
          <a:prstGeom prst="rect">
            <a:avLst/>
          </a:prstGeom>
          <a:noFill/>
        </p:spPr>
        <p:txBody>
          <a:bodyPr wrap="none" rtlCol="0" anchor="t"/>
          <a:lstStyle/>
          <a:p>
            <a:pPr marL="0" indent="0">
              <a:lnSpc>
                <a:spcPts val="2735"/>
              </a:lnSpc>
              <a:buNone/>
            </a:pPr>
            <a:r>
              <a:rPr lang="en-US" sz="2185" dirty="0">
                <a:solidFill>
                  <a:srgbClr val="404155"/>
                </a:solidFill>
                <a:latin typeface="Corben" pitchFamily="34" charset="0"/>
                <a:ea typeface="Corben" pitchFamily="34" charset="-122"/>
                <a:cs typeface="Corben" pitchFamily="34" charset="-120"/>
              </a:rPr>
              <a:t>Google Cloud</a:t>
            </a:r>
            <a:endParaRPr lang="en-US" sz="2185" dirty="0"/>
          </a:p>
        </p:txBody>
      </p:sp>
      <p:sp>
        <p:nvSpPr>
          <p:cNvPr id="11" name="Text 7"/>
          <p:cNvSpPr/>
          <p:nvPr/>
        </p:nvSpPr>
        <p:spPr>
          <a:xfrm>
            <a:off x="5827276" y="3097411"/>
            <a:ext cx="4082534" cy="1333024"/>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Google Cloud Platform provides a scalable and secure infrastructure for hosting applications, with a focus on data analytics and machine learning.</a:t>
            </a:r>
            <a:endParaRPr lang="en-US" sz="1750" dirty="0"/>
          </a:p>
        </p:txBody>
      </p:sp>
      <p:sp>
        <p:nvSpPr>
          <p:cNvPr id="12" name="Shape 8"/>
          <p:cNvSpPr/>
          <p:nvPr/>
        </p:nvSpPr>
        <p:spPr>
          <a:xfrm>
            <a:off x="833199" y="5072896"/>
            <a:ext cx="9306401" cy="1606510"/>
          </a:xfrm>
          <a:prstGeom prst="roundRect">
            <a:avLst>
              <a:gd name="adj" fmla="val 6224"/>
            </a:avLst>
          </a:prstGeom>
          <a:solidFill>
            <a:srgbClr val="D2D9F9"/>
          </a:solidFill>
          <a:ln w="7620">
            <a:solidFill>
              <a:srgbClr val="B8BFDF"/>
            </a:solidFill>
            <a:prstDash val="solid"/>
          </a:ln>
        </p:spPr>
      </p:sp>
      <p:sp>
        <p:nvSpPr>
          <p:cNvPr id="13" name="Text 9"/>
          <p:cNvSpPr/>
          <p:nvPr/>
        </p:nvSpPr>
        <p:spPr>
          <a:xfrm>
            <a:off x="1062990" y="5302687"/>
            <a:ext cx="2777490" cy="347186"/>
          </a:xfrm>
          <a:prstGeom prst="rect">
            <a:avLst/>
          </a:prstGeom>
          <a:noFill/>
        </p:spPr>
        <p:txBody>
          <a:bodyPr wrap="none" rtlCol="0" anchor="t"/>
          <a:lstStyle/>
          <a:p>
            <a:pPr marL="0" indent="0">
              <a:lnSpc>
                <a:spcPts val="2735"/>
              </a:lnSpc>
              <a:buNone/>
            </a:pPr>
            <a:r>
              <a:rPr lang="en-US" sz="2185" dirty="0">
                <a:solidFill>
                  <a:srgbClr val="404155"/>
                </a:solidFill>
                <a:latin typeface="Corben" pitchFamily="34" charset="0"/>
                <a:ea typeface="Corben" pitchFamily="34" charset="-122"/>
                <a:cs typeface="Corben" pitchFamily="34" charset="-120"/>
              </a:rPr>
              <a:t>Microsoft Azure</a:t>
            </a:r>
            <a:endParaRPr lang="en-US" sz="2185" dirty="0"/>
          </a:p>
        </p:txBody>
      </p:sp>
      <p:sp>
        <p:nvSpPr>
          <p:cNvPr id="14" name="Text 10"/>
          <p:cNvSpPr/>
          <p:nvPr/>
        </p:nvSpPr>
        <p:spPr>
          <a:xfrm>
            <a:off x="1062990" y="5783104"/>
            <a:ext cx="8846820" cy="666512"/>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Microsoft Azure offers a wide range of services for building, deploying, and managing applications, with strong integration with Microsoft products.</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oundRect">
            <a:avLst>
              <a:gd name="adj" fmla="val 2430"/>
            </a:avLst>
          </a:prstGeom>
          <a:solidFill>
            <a:srgbClr val="F9F9FF">
              <a:alpha val="85000"/>
            </a:srgbClr>
          </a:solidFill>
        </p:spPr>
      </p:sp>
      <p:sp>
        <p:nvSpPr>
          <p:cNvPr id="6" name="Text 2"/>
          <p:cNvSpPr/>
          <p:nvPr/>
        </p:nvSpPr>
        <p:spPr>
          <a:xfrm>
            <a:off x="3028315" y="1689735"/>
            <a:ext cx="5554980" cy="694690"/>
          </a:xfrm>
          <a:prstGeom prst="rect">
            <a:avLst/>
          </a:prstGeom>
          <a:noFill/>
        </p:spPr>
        <p:txBody>
          <a:bodyPr wrap="none" rtlCol="0" anchor="t"/>
          <a:lstStyle/>
          <a:p>
            <a:pPr marL="0" indent="0">
              <a:lnSpc>
                <a:spcPts val="5470"/>
              </a:lnSpc>
              <a:buNone/>
            </a:pPr>
            <a:r>
              <a:rPr lang="en-US" sz="6600" dirty="0">
                <a:solidFill>
                  <a:srgbClr val="1B1B27"/>
                </a:solidFill>
                <a:latin typeface="Corben" pitchFamily="34" charset="0"/>
                <a:ea typeface="Corben" pitchFamily="34" charset="-122"/>
                <a:cs typeface="Corben" pitchFamily="34" charset="-120"/>
              </a:rPr>
              <a:t>Architecture Design</a:t>
            </a:r>
            <a:endParaRPr lang="en-US" sz="6600" dirty="0">
              <a:solidFill>
                <a:srgbClr val="1B1B27"/>
              </a:solidFill>
              <a:latin typeface="Corben" pitchFamily="34" charset="0"/>
              <a:ea typeface="Corben" pitchFamily="34" charset="-122"/>
              <a:cs typeface="Corben" pitchFamily="34" charset="-120"/>
            </a:endParaRPr>
          </a:p>
        </p:txBody>
      </p:sp>
      <p:sp>
        <p:nvSpPr>
          <p:cNvPr id="7" name="Text 3"/>
          <p:cNvSpPr/>
          <p:nvPr/>
        </p:nvSpPr>
        <p:spPr>
          <a:xfrm>
            <a:off x="2037993" y="3688556"/>
            <a:ext cx="2777490" cy="347186"/>
          </a:xfrm>
          <a:prstGeom prst="rect">
            <a:avLst/>
          </a:prstGeom>
          <a:noFill/>
        </p:spPr>
        <p:txBody>
          <a:bodyPr wrap="none" rtlCol="0" anchor="t"/>
          <a:lstStyle/>
          <a:p>
            <a:pPr marL="0" indent="0">
              <a:lnSpc>
                <a:spcPts val="2735"/>
              </a:lnSpc>
              <a:buNone/>
            </a:pPr>
            <a:r>
              <a:rPr lang="en-US" sz="2800" b="1" u="sng" dirty="0">
                <a:solidFill>
                  <a:schemeClr val="accent1">
                    <a:lumMod val="50000"/>
                  </a:schemeClr>
                </a:solidFill>
                <a:latin typeface="Corben" pitchFamily="34" charset="0"/>
                <a:ea typeface="Corben" pitchFamily="34" charset="-122"/>
                <a:cs typeface="Corben" pitchFamily="34" charset="-120"/>
              </a:rPr>
              <a:t>Scalability</a:t>
            </a:r>
            <a:endParaRPr lang="en-US" sz="2800" b="1" u="sng" dirty="0">
              <a:solidFill>
                <a:schemeClr val="accent1">
                  <a:lumMod val="50000"/>
                </a:schemeClr>
              </a:solidFill>
              <a:latin typeface="Corben" pitchFamily="34" charset="0"/>
              <a:ea typeface="Corben" pitchFamily="34" charset="-122"/>
              <a:cs typeface="Corben" pitchFamily="34" charset="-120"/>
            </a:endParaRPr>
          </a:p>
        </p:txBody>
      </p:sp>
      <p:sp>
        <p:nvSpPr>
          <p:cNvPr id="8" name="Text 4"/>
          <p:cNvSpPr/>
          <p:nvPr/>
        </p:nvSpPr>
        <p:spPr>
          <a:xfrm>
            <a:off x="2037993" y="4257913"/>
            <a:ext cx="3156347" cy="1333024"/>
          </a:xfrm>
          <a:prstGeom prst="rect">
            <a:avLst/>
          </a:prstGeom>
          <a:noFill/>
        </p:spPr>
        <p:txBody>
          <a:bodyPr wrap="square" rtlCol="0" anchor="t"/>
          <a:lstStyle/>
          <a:p>
            <a:pPr marL="0" indent="0">
              <a:lnSpc>
                <a:spcPts val="2625"/>
              </a:lnSpc>
              <a:buNone/>
            </a:pPr>
            <a:r>
              <a:rPr lang="en-US" sz="2000" dirty="0">
                <a:solidFill>
                  <a:srgbClr val="404155"/>
                </a:solidFill>
                <a:latin typeface="Nobile" pitchFamily="34" charset="0"/>
                <a:ea typeface="Nobile" pitchFamily="34" charset="-122"/>
                <a:cs typeface="Nobile" pitchFamily="34" charset="-120"/>
              </a:rPr>
              <a:t>Design the system to handle varying workloads and accommodate growth in employee data.</a:t>
            </a:r>
            <a:endParaRPr lang="en-US" sz="2000" dirty="0">
              <a:solidFill>
                <a:srgbClr val="404155"/>
              </a:solidFill>
              <a:latin typeface="Nobile" pitchFamily="34" charset="0"/>
              <a:ea typeface="Nobile" pitchFamily="34" charset="-122"/>
              <a:cs typeface="Nobile" pitchFamily="34" charset="-120"/>
            </a:endParaRPr>
          </a:p>
        </p:txBody>
      </p:sp>
      <p:sp>
        <p:nvSpPr>
          <p:cNvPr id="9" name="Text 5"/>
          <p:cNvSpPr/>
          <p:nvPr/>
        </p:nvSpPr>
        <p:spPr>
          <a:xfrm>
            <a:off x="5743932" y="3688556"/>
            <a:ext cx="2777490" cy="347186"/>
          </a:xfrm>
          <a:prstGeom prst="rect">
            <a:avLst/>
          </a:prstGeom>
          <a:noFill/>
        </p:spPr>
        <p:txBody>
          <a:bodyPr wrap="none" rtlCol="0" anchor="t"/>
          <a:lstStyle/>
          <a:p>
            <a:pPr marL="0" indent="0">
              <a:lnSpc>
                <a:spcPts val="2735"/>
              </a:lnSpc>
              <a:buNone/>
            </a:pPr>
            <a:r>
              <a:rPr lang="en-US" sz="2800" b="1" u="sng" dirty="0">
                <a:solidFill>
                  <a:schemeClr val="accent1">
                    <a:lumMod val="50000"/>
                  </a:schemeClr>
                </a:solidFill>
                <a:latin typeface="Corben" pitchFamily="34" charset="0"/>
                <a:ea typeface="Corben" pitchFamily="34" charset="-122"/>
                <a:cs typeface="Corben" pitchFamily="34" charset="-120"/>
              </a:rPr>
              <a:t>Security</a:t>
            </a:r>
            <a:endParaRPr lang="en-US" sz="2800" b="1" u="sng" dirty="0">
              <a:solidFill>
                <a:schemeClr val="accent1">
                  <a:lumMod val="50000"/>
                </a:schemeClr>
              </a:solidFill>
              <a:latin typeface="Corben" pitchFamily="34" charset="0"/>
              <a:ea typeface="Corben" pitchFamily="34" charset="-122"/>
              <a:cs typeface="Corben" pitchFamily="34" charset="-120"/>
            </a:endParaRPr>
          </a:p>
        </p:txBody>
      </p:sp>
      <p:sp>
        <p:nvSpPr>
          <p:cNvPr id="10" name="Text 6"/>
          <p:cNvSpPr/>
          <p:nvPr/>
        </p:nvSpPr>
        <p:spPr>
          <a:xfrm>
            <a:off x="5743932" y="4257913"/>
            <a:ext cx="3156347" cy="1333024"/>
          </a:xfrm>
          <a:prstGeom prst="rect">
            <a:avLst/>
          </a:prstGeom>
          <a:noFill/>
        </p:spPr>
        <p:txBody>
          <a:bodyPr wrap="square" rtlCol="0" anchor="t"/>
          <a:lstStyle/>
          <a:p>
            <a:pPr marL="0" indent="0">
              <a:lnSpc>
                <a:spcPts val="2625"/>
              </a:lnSpc>
              <a:buNone/>
            </a:pPr>
            <a:r>
              <a:rPr lang="en-US" sz="2000" dirty="0">
                <a:solidFill>
                  <a:srgbClr val="404155"/>
                </a:solidFill>
                <a:latin typeface="Nobile" pitchFamily="34" charset="0"/>
                <a:ea typeface="Nobile" pitchFamily="34" charset="-122"/>
                <a:cs typeface="Nobile" pitchFamily="34" charset="-120"/>
              </a:rPr>
              <a:t>Implement robust security measures, including access controls, data encryption, and regular security audits.</a:t>
            </a:r>
            <a:endParaRPr lang="en-US" sz="2000" dirty="0">
              <a:solidFill>
                <a:srgbClr val="404155"/>
              </a:solidFill>
              <a:latin typeface="Nobile" pitchFamily="34" charset="0"/>
              <a:ea typeface="Nobile" pitchFamily="34" charset="-122"/>
              <a:cs typeface="Nobile" pitchFamily="34" charset="-120"/>
            </a:endParaRPr>
          </a:p>
        </p:txBody>
      </p:sp>
      <p:sp>
        <p:nvSpPr>
          <p:cNvPr id="11" name="Text 7"/>
          <p:cNvSpPr/>
          <p:nvPr/>
        </p:nvSpPr>
        <p:spPr>
          <a:xfrm>
            <a:off x="9449872" y="3688556"/>
            <a:ext cx="2777490" cy="347186"/>
          </a:xfrm>
          <a:prstGeom prst="rect">
            <a:avLst/>
          </a:prstGeom>
          <a:noFill/>
        </p:spPr>
        <p:txBody>
          <a:bodyPr wrap="none" rtlCol="0" anchor="t"/>
          <a:lstStyle/>
          <a:p>
            <a:pPr marL="0" indent="0">
              <a:lnSpc>
                <a:spcPts val="2735"/>
              </a:lnSpc>
              <a:buNone/>
            </a:pPr>
            <a:r>
              <a:rPr lang="en-US" sz="2800" b="1" u="sng" dirty="0">
                <a:solidFill>
                  <a:schemeClr val="accent1">
                    <a:lumMod val="50000"/>
                  </a:schemeClr>
                </a:solidFill>
                <a:latin typeface="Corben" pitchFamily="34" charset="0"/>
                <a:ea typeface="Corben" pitchFamily="34" charset="-122"/>
                <a:cs typeface="Corben" pitchFamily="34" charset="-120"/>
              </a:rPr>
              <a:t>Accessibility</a:t>
            </a:r>
            <a:endParaRPr lang="en-US" sz="2800" b="1" u="sng" dirty="0">
              <a:solidFill>
                <a:schemeClr val="accent1">
                  <a:lumMod val="50000"/>
                </a:schemeClr>
              </a:solidFill>
              <a:latin typeface="Corben" pitchFamily="34" charset="0"/>
              <a:ea typeface="Corben" pitchFamily="34" charset="-122"/>
              <a:cs typeface="Corben" pitchFamily="34" charset="-120"/>
            </a:endParaRPr>
          </a:p>
        </p:txBody>
      </p:sp>
      <p:sp>
        <p:nvSpPr>
          <p:cNvPr id="12" name="Text 8"/>
          <p:cNvSpPr/>
          <p:nvPr/>
        </p:nvSpPr>
        <p:spPr>
          <a:xfrm>
            <a:off x="9449872" y="4257913"/>
            <a:ext cx="3156347" cy="1333024"/>
          </a:xfrm>
          <a:prstGeom prst="rect">
            <a:avLst/>
          </a:prstGeom>
          <a:noFill/>
        </p:spPr>
        <p:txBody>
          <a:bodyPr wrap="square" rtlCol="0" anchor="t"/>
          <a:lstStyle/>
          <a:p>
            <a:pPr marL="0" indent="0">
              <a:lnSpc>
                <a:spcPts val="2625"/>
              </a:lnSpc>
              <a:buNone/>
            </a:pPr>
            <a:r>
              <a:rPr lang="en-US" sz="2000" dirty="0">
                <a:solidFill>
                  <a:srgbClr val="404155"/>
                </a:solidFill>
                <a:latin typeface="Nobile" pitchFamily="34" charset="0"/>
                <a:ea typeface="Nobile" pitchFamily="34" charset="-122"/>
                <a:cs typeface="Nobile" pitchFamily="34" charset="-120"/>
              </a:rPr>
              <a:t>Ensure the system is accessible from various devices, including desktops, laptops, and mobile phones.</a:t>
            </a:r>
            <a:endParaRPr lang="en-US" sz="2000" dirty="0">
              <a:solidFill>
                <a:srgbClr val="404155"/>
              </a:solidFill>
              <a:latin typeface="Nobile" pitchFamily="34" charset="0"/>
              <a:ea typeface="Nobile" pitchFamily="34" charset="-122"/>
              <a:cs typeface="Nobile" pitchFamily="34" charset="-120"/>
            </a:endParaRPr>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p:spPr>
      </p:sp>
      <p:pic>
        <p:nvPicPr>
          <p:cNvPr id="4" name="Image 1" descr="preencoded.png"/>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954286"/>
            <a:ext cx="6596301" cy="694373"/>
          </a:xfrm>
          <a:prstGeom prst="rect">
            <a:avLst/>
          </a:prstGeom>
          <a:noFill/>
        </p:spPr>
        <p:txBody>
          <a:bodyPr wrap="none" rtlCol="0" anchor="t"/>
          <a:lstStyle/>
          <a:p>
            <a:pPr marL="0" indent="0">
              <a:lnSpc>
                <a:spcPts val="5470"/>
              </a:lnSpc>
              <a:buNone/>
            </a:pPr>
            <a:r>
              <a:rPr lang="en-US" sz="4375" dirty="0">
                <a:solidFill>
                  <a:srgbClr val="1B1B27"/>
                </a:solidFill>
                <a:latin typeface="Corben" pitchFamily="34" charset="0"/>
                <a:ea typeface="Corben" pitchFamily="34" charset="-122"/>
                <a:cs typeface="Corben" pitchFamily="34" charset="-120"/>
              </a:rPr>
              <a:t>Application Development</a:t>
            </a:r>
            <a:endParaRPr lang="en-US" sz="4375" dirty="0"/>
          </a:p>
        </p:txBody>
      </p:sp>
      <p:sp>
        <p:nvSpPr>
          <p:cNvPr id="6" name="Shape 2"/>
          <p:cNvSpPr/>
          <p:nvPr/>
        </p:nvSpPr>
        <p:spPr>
          <a:xfrm>
            <a:off x="4490799" y="4461986"/>
            <a:ext cx="9306401" cy="44410"/>
          </a:xfrm>
          <a:prstGeom prst="roundRect">
            <a:avLst>
              <a:gd name="adj" fmla="val 225151"/>
            </a:avLst>
          </a:prstGeom>
          <a:solidFill>
            <a:srgbClr val="B8BFDF"/>
          </a:solidFill>
        </p:spPr>
      </p:sp>
      <p:sp>
        <p:nvSpPr>
          <p:cNvPr id="7" name="Shape 3"/>
          <p:cNvSpPr/>
          <p:nvPr/>
        </p:nvSpPr>
        <p:spPr>
          <a:xfrm>
            <a:off x="6739592" y="3684449"/>
            <a:ext cx="44410" cy="777597"/>
          </a:xfrm>
          <a:prstGeom prst="roundRect">
            <a:avLst>
              <a:gd name="adj" fmla="val 225151"/>
            </a:avLst>
          </a:prstGeom>
          <a:solidFill>
            <a:srgbClr val="6280FF"/>
          </a:solidFill>
        </p:spPr>
      </p:sp>
      <p:sp>
        <p:nvSpPr>
          <p:cNvPr id="8" name="Shape 4"/>
          <p:cNvSpPr/>
          <p:nvPr/>
        </p:nvSpPr>
        <p:spPr>
          <a:xfrm>
            <a:off x="6511885" y="4212015"/>
            <a:ext cx="499943" cy="499943"/>
          </a:xfrm>
          <a:prstGeom prst="roundRect">
            <a:avLst>
              <a:gd name="adj" fmla="val 20000"/>
            </a:avLst>
          </a:prstGeom>
          <a:solidFill>
            <a:srgbClr val="4967E9"/>
          </a:solidFill>
          <a:ln w="7620">
            <a:solidFill>
              <a:srgbClr val="6280FF"/>
            </a:solidFill>
            <a:prstDash val="solid"/>
          </a:ln>
        </p:spPr>
      </p:sp>
      <p:sp>
        <p:nvSpPr>
          <p:cNvPr id="9" name="Text 5"/>
          <p:cNvSpPr/>
          <p:nvPr/>
        </p:nvSpPr>
        <p:spPr>
          <a:xfrm>
            <a:off x="6712625" y="4295358"/>
            <a:ext cx="98465" cy="333256"/>
          </a:xfrm>
          <a:prstGeom prst="rect">
            <a:avLst/>
          </a:prstGeom>
          <a:noFill/>
        </p:spPr>
        <p:txBody>
          <a:bodyPr wrap="none" rtlCol="0" anchor="t"/>
          <a:lstStyle/>
          <a:p>
            <a:pPr marL="0" indent="0" algn="ctr">
              <a:lnSpc>
                <a:spcPts val="2625"/>
              </a:lnSpc>
              <a:buNone/>
            </a:pPr>
            <a:r>
              <a:rPr lang="en-US" sz="2625" dirty="0">
                <a:solidFill>
                  <a:srgbClr val="FFFFFF"/>
                </a:solidFill>
                <a:latin typeface="Corben" pitchFamily="34" charset="0"/>
                <a:ea typeface="Corben" pitchFamily="34" charset="-122"/>
                <a:cs typeface="Corben" pitchFamily="34" charset="-120"/>
              </a:rPr>
              <a:t>1</a:t>
            </a:r>
            <a:endParaRPr lang="en-US" sz="2625" dirty="0"/>
          </a:p>
        </p:txBody>
      </p:sp>
      <p:sp>
        <p:nvSpPr>
          <p:cNvPr id="10" name="Text 6"/>
          <p:cNvSpPr/>
          <p:nvPr/>
        </p:nvSpPr>
        <p:spPr>
          <a:xfrm>
            <a:off x="5373053" y="1981914"/>
            <a:ext cx="2777490" cy="347186"/>
          </a:xfrm>
          <a:prstGeom prst="rect">
            <a:avLst/>
          </a:prstGeom>
          <a:noFill/>
        </p:spPr>
        <p:txBody>
          <a:bodyPr wrap="none" rtlCol="0" anchor="t"/>
          <a:lstStyle/>
          <a:p>
            <a:pPr marL="0" indent="0" algn="ctr">
              <a:lnSpc>
                <a:spcPts val="2735"/>
              </a:lnSpc>
              <a:buNone/>
            </a:pPr>
            <a:r>
              <a:rPr lang="en-US" sz="2185" dirty="0">
                <a:solidFill>
                  <a:srgbClr val="404155"/>
                </a:solidFill>
                <a:latin typeface="Corben" pitchFamily="34" charset="0"/>
                <a:ea typeface="Corben" pitchFamily="34" charset="-122"/>
                <a:cs typeface="Corben" pitchFamily="34" charset="-120"/>
              </a:rPr>
              <a:t>Technology Selection</a:t>
            </a:r>
            <a:endParaRPr lang="en-US" sz="2185" dirty="0"/>
          </a:p>
        </p:txBody>
      </p:sp>
      <p:sp>
        <p:nvSpPr>
          <p:cNvPr id="11" name="Text 7"/>
          <p:cNvSpPr/>
          <p:nvPr/>
        </p:nvSpPr>
        <p:spPr>
          <a:xfrm>
            <a:off x="4712970" y="2462332"/>
            <a:ext cx="4097774" cy="999768"/>
          </a:xfrm>
          <a:prstGeom prst="rect">
            <a:avLst/>
          </a:prstGeom>
          <a:noFill/>
        </p:spPr>
        <p:txBody>
          <a:bodyPr wrap="square" rtlCol="0" anchor="t"/>
          <a:lstStyle/>
          <a:p>
            <a:pPr marL="0" indent="0" algn="ctr">
              <a:lnSpc>
                <a:spcPts val="2625"/>
              </a:lnSpc>
              <a:buNone/>
            </a:pPr>
            <a:r>
              <a:rPr lang="en-US" sz="1750" dirty="0">
                <a:solidFill>
                  <a:srgbClr val="404155"/>
                </a:solidFill>
                <a:latin typeface="Nobile" pitchFamily="34" charset="0"/>
                <a:ea typeface="Nobile" pitchFamily="34" charset="-122"/>
                <a:cs typeface="Nobile" pitchFamily="34" charset="-120"/>
              </a:rPr>
              <a:t>Choose appropriate programming languages, frameworks, and databases for the system.</a:t>
            </a:r>
            <a:endParaRPr lang="en-US" sz="1750" dirty="0"/>
          </a:p>
        </p:txBody>
      </p:sp>
      <p:sp>
        <p:nvSpPr>
          <p:cNvPr id="12" name="Shape 8"/>
          <p:cNvSpPr/>
          <p:nvPr/>
        </p:nvSpPr>
        <p:spPr>
          <a:xfrm>
            <a:off x="9121676" y="4461927"/>
            <a:ext cx="44410" cy="777597"/>
          </a:xfrm>
          <a:prstGeom prst="roundRect">
            <a:avLst>
              <a:gd name="adj" fmla="val 225151"/>
            </a:avLst>
          </a:prstGeom>
          <a:solidFill>
            <a:srgbClr val="343440"/>
          </a:solidFill>
        </p:spPr>
      </p:sp>
      <p:sp>
        <p:nvSpPr>
          <p:cNvPr id="13" name="Shape 9"/>
          <p:cNvSpPr/>
          <p:nvPr/>
        </p:nvSpPr>
        <p:spPr>
          <a:xfrm>
            <a:off x="8893969" y="4212015"/>
            <a:ext cx="499943" cy="499943"/>
          </a:xfrm>
          <a:prstGeom prst="roundRect">
            <a:avLst>
              <a:gd name="adj" fmla="val 20000"/>
            </a:avLst>
          </a:prstGeom>
          <a:solidFill>
            <a:srgbClr val="1B1B27"/>
          </a:solidFill>
          <a:ln w="7620">
            <a:solidFill>
              <a:srgbClr val="343440"/>
            </a:solidFill>
            <a:prstDash val="solid"/>
          </a:ln>
        </p:spPr>
      </p:sp>
      <p:sp>
        <p:nvSpPr>
          <p:cNvPr id="14" name="Text 10"/>
          <p:cNvSpPr/>
          <p:nvPr/>
        </p:nvSpPr>
        <p:spPr>
          <a:xfrm>
            <a:off x="9056965" y="4295358"/>
            <a:ext cx="173831" cy="333256"/>
          </a:xfrm>
          <a:prstGeom prst="rect">
            <a:avLst/>
          </a:prstGeom>
          <a:noFill/>
        </p:spPr>
        <p:txBody>
          <a:bodyPr wrap="none" rtlCol="0" anchor="t"/>
          <a:lstStyle/>
          <a:p>
            <a:pPr marL="0" indent="0" algn="ctr">
              <a:lnSpc>
                <a:spcPts val="2625"/>
              </a:lnSpc>
              <a:buNone/>
            </a:pPr>
            <a:r>
              <a:rPr lang="en-US" sz="2625" dirty="0">
                <a:solidFill>
                  <a:srgbClr val="FFFFFF"/>
                </a:solidFill>
                <a:latin typeface="Corben" pitchFamily="34" charset="0"/>
                <a:ea typeface="Corben" pitchFamily="34" charset="-122"/>
                <a:cs typeface="Corben" pitchFamily="34" charset="-120"/>
              </a:rPr>
              <a:t>2</a:t>
            </a:r>
            <a:endParaRPr lang="en-US" sz="2625" dirty="0"/>
          </a:p>
        </p:txBody>
      </p:sp>
      <p:sp>
        <p:nvSpPr>
          <p:cNvPr id="15" name="Text 11"/>
          <p:cNvSpPr/>
          <p:nvPr/>
        </p:nvSpPr>
        <p:spPr>
          <a:xfrm>
            <a:off x="7740729" y="5461873"/>
            <a:ext cx="2806303" cy="347186"/>
          </a:xfrm>
          <a:prstGeom prst="rect">
            <a:avLst/>
          </a:prstGeom>
          <a:noFill/>
        </p:spPr>
        <p:txBody>
          <a:bodyPr wrap="none" rtlCol="0" anchor="t"/>
          <a:lstStyle/>
          <a:p>
            <a:pPr marL="0" indent="0" algn="ctr">
              <a:lnSpc>
                <a:spcPts val="2735"/>
              </a:lnSpc>
              <a:buNone/>
            </a:pPr>
            <a:r>
              <a:rPr lang="en-US" sz="2185" dirty="0">
                <a:solidFill>
                  <a:srgbClr val="404155"/>
                </a:solidFill>
                <a:latin typeface="Corben" pitchFamily="34" charset="0"/>
                <a:ea typeface="Corben" pitchFamily="34" charset="-122"/>
                <a:cs typeface="Corben" pitchFamily="34" charset="-120"/>
              </a:rPr>
              <a:t>Development Process</a:t>
            </a:r>
            <a:endParaRPr lang="en-US" sz="2185" dirty="0"/>
          </a:p>
        </p:txBody>
      </p:sp>
      <p:sp>
        <p:nvSpPr>
          <p:cNvPr id="16" name="Text 12"/>
          <p:cNvSpPr/>
          <p:nvPr/>
        </p:nvSpPr>
        <p:spPr>
          <a:xfrm>
            <a:off x="7095053" y="5942290"/>
            <a:ext cx="4097774" cy="1333024"/>
          </a:xfrm>
          <a:prstGeom prst="rect">
            <a:avLst/>
          </a:prstGeom>
          <a:noFill/>
        </p:spPr>
        <p:txBody>
          <a:bodyPr wrap="square" rtlCol="0" anchor="t"/>
          <a:lstStyle/>
          <a:p>
            <a:pPr marL="0" indent="0" algn="ctr">
              <a:lnSpc>
                <a:spcPts val="2625"/>
              </a:lnSpc>
              <a:buNone/>
            </a:pPr>
            <a:r>
              <a:rPr lang="en-US" sz="1750" dirty="0">
                <a:solidFill>
                  <a:srgbClr val="404155"/>
                </a:solidFill>
                <a:latin typeface="Nobile" pitchFamily="34" charset="0"/>
                <a:ea typeface="Nobile" pitchFamily="34" charset="-122"/>
                <a:cs typeface="Nobile" pitchFamily="34" charset="-120"/>
              </a:rPr>
              <a:t>Utilize agile development methodologies to iterate on features and ensure a smooth development lifecycle.</a:t>
            </a:r>
            <a:endParaRPr lang="en-US" sz="1750" dirty="0"/>
          </a:p>
        </p:txBody>
      </p:sp>
      <p:sp>
        <p:nvSpPr>
          <p:cNvPr id="17" name="Shape 13"/>
          <p:cNvSpPr/>
          <p:nvPr/>
        </p:nvSpPr>
        <p:spPr>
          <a:xfrm>
            <a:off x="11503878" y="3684449"/>
            <a:ext cx="44410" cy="777597"/>
          </a:xfrm>
          <a:prstGeom prst="roundRect">
            <a:avLst>
              <a:gd name="adj" fmla="val 225151"/>
            </a:avLst>
          </a:prstGeom>
          <a:solidFill>
            <a:srgbClr val="6280FF"/>
          </a:solidFill>
        </p:spPr>
      </p:sp>
      <p:sp>
        <p:nvSpPr>
          <p:cNvPr id="18" name="Shape 14"/>
          <p:cNvSpPr/>
          <p:nvPr/>
        </p:nvSpPr>
        <p:spPr>
          <a:xfrm>
            <a:off x="11276171" y="4212015"/>
            <a:ext cx="499943" cy="499943"/>
          </a:xfrm>
          <a:prstGeom prst="roundRect">
            <a:avLst>
              <a:gd name="adj" fmla="val 20000"/>
            </a:avLst>
          </a:prstGeom>
          <a:solidFill>
            <a:srgbClr val="4967E9"/>
          </a:solidFill>
          <a:ln w="7620">
            <a:solidFill>
              <a:srgbClr val="6280FF"/>
            </a:solidFill>
            <a:prstDash val="solid"/>
          </a:ln>
        </p:spPr>
      </p:sp>
      <p:sp>
        <p:nvSpPr>
          <p:cNvPr id="19" name="Text 15"/>
          <p:cNvSpPr/>
          <p:nvPr/>
        </p:nvSpPr>
        <p:spPr>
          <a:xfrm>
            <a:off x="11432500" y="4295358"/>
            <a:ext cx="187166" cy="333256"/>
          </a:xfrm>
          <a:prstGeom prst="rect">
            <a:avLst/>
          </a:prstGeom>
          <a:noFill/>
        </p:spPr>
        <p:txBody>
          <a:bodyPr wrap="none" rtlCol="0" anchor="t"/>
          <a:lstStyle/>
          <a:p>
            <a:pPr marL="0" indent="0" algn="ctr">
              <a:lnSpc>
                <a:spcPts val="2625"/>
              </a:lnSpc>
              <a:buNone/>
            </a:pPr>
            <a:r>
              <a:rPr lang="en-US" sz="2625" dirty="0">
                <a:solidFill>
                  <a:srgbClr val="FFFFFF"/>
                </a:solidFill>
                <a:latin typeface="Corben" pitchFamily="34" charset="0"/>
                <a:ea typeface="Corben" pitchFamily="34" charset="-122"/>
                <a:cs typeface="Corben" pitchFamily="34" charset="-120"/>
              </a:rPr>
              <a:t>3</a:t>
            </a:r>
            <a:endParaRPr lang="en-US" sz="2625" dirty="0"/>
          </a:p>
        </p:txBody>
      </p:sp>
      <p:sp>
        <p:nvSpPr>
          <p:cNvPr id="20" name="Text 16"/>
          <p:cNvSpPr/>
          <p:nvPr/>
        </p:nvSpPr>
        <p:spPr>
          <a:xfrm>
            <a:off x="10137338" y="1981914"/>
            <a:ext cx="2777490" cy="347186"/>
          </a:xfrm>
          <a:prstGeom prst="rect">
            <a:avLst/>
          </a:prstGeom>
          <a:noFill/>
        </p:spPr>
        <p:txBody>
          <a:bodyPr wrap="none" rtlCol="0" anchor="t"/>
          <a:lstStyle/>
          <a:p>
            <a:pPr marL="0" indent="0" algn="ctr">
              <a:lnSpc>
                <a:spcPts val="2735"/>
              </a:lnSpc>
              <a:buNone/>
            </a:pPr>
            <a:r>
              <a:rPr lang="en-US" sz="2185" dirty="0">
                <a:solidFill>
                  <a:srgbClr val="404155"/>
                </a:solidFill>
                <a:latin typeface="Corben" pitchFamily="34" charset="0"/>
                <a:ea typeface="Corben" pitchFamily="34" charset="-122"/>
                <a:cs typeface="Corben" pitchFamily="34" charset="-120"/>
              </a:rPr>
              <a:t>Code Quality</a:t>
            </a:r>
            <a:endParaRPr lang="en-US" sz="2185" dirty="0"/>
          </a:p>
        </p:txBody>
      </p:sp>
      <p:sp>
        <p:nvSpPr>
          <p:cNvPr id="21" name="Text 17"/>
          <p:cNvSpPr/>
          <p:nvPr/>
        </p:nvSpPr>
        <p:spPr>
          <a:xfrm>
            <a:off x="9477256" y="2462332"/>
            <a:ext cx="4097774" cy="999768"/>
          </a:xfrm>
          <a:prstGeom prst="rect">
            <a:avLst/>
          </a:prstGeom>
          <a:noFill/>
        </p:spPr>
        <p:txBody>
          <a:bodyPr wrap="square" rtlCol="0" anchor="t"/>
          <a:lstStyle/>
          <a:p>
            <a:pPr marL="0" indent="0" algn="ctr">
              <a:lnSpc>
                <a:spcPts val="2625"/>
              </a:lnSpc>
              <a:buNone/>
            </a:pPr>
            <a:r>
              <a:rPr lang="en-US" sz="1750" dirty="0">
                <a:solidFill>
                  <a:srgbClr val="404155"/>
                </a:solidFill>
                <a:latin typeface="Nobile" pitchFamily="34" charset="0"/>
                <a:ea typeface="Nobile" pitchFamily="34" charset="-122"/>
                <a:cs typeface="Nobile" pitchFamily="34" charset="-120"/>
              </a:rPr>
              <a:t>Implement code reviews, automated testing, and continuous integration to maintain high code quality.</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oundRect">
            <a:avLst>
              <a:gd name="adj" fmla="val 2430"/>
            </a:avLst>
          </a:prstGeom>
          <a:solidFill>
            <a:srgbClr val="FFFFFF">
              <a:alpha val="85000"/>
            </a:srgbClr>
          </a:solidFill>
        </p:spPr>
      </p:sp>
      <p:sp>
        <p:nvSpPr>
          <p:cNvPr id="6" name="Text 2"/>
          <p:cNvSpPr/>
          <p:nvPr/>
        </p:nvSpPr>
        <p:spPr>
          <a:xfrm>
            <a:off x="2037993" y="934760"/>
            <a:ext cx="8264962" cy="694373"/>
          </a:xfrm>
          <a:prstGeom prst="rect">
            <a:avLst/>
          </a:prstGeom>
          <a:noFill/>
        </p:spPr>
        <p:txBody>
          <a:bodyPr wrap="none" rtlCol="0" anchor="t"/>
          <a:lstStyle/>
          <a:p>
            <a:pPr marL="0" indent="0">
              <a:lnSpc>
                <a:spcPts val="5470"/>
              </a:lnSpc>
              <a:buNone/>
            </a:pPr>
            <a:r>
              <a:rPr lang="en-US" sz="4375" dirty="0">
                <a:solidFill>
                  <a:srgbClr val="1B1B27"/>
                </a:solidFill>
                <a:latin typeface="Corben" pitchFamily="34" charset="0"/>
                <a:ea typeface="Corben" pitchFamily="34" charset="-122"/>
                <a:cs typeface="Corben" pitchFamily="34" charset="-120"/>
              </a:rPr>
              <a:t>Implementation of Key Features</a:t>
            </a:r>
            <a:endParaRPr lang="en-US" sz="4375" dirty="0"/>
          </a:p>
        </p:txBody>
      </p:sp>
      <p:pic>
        <p:nvPicPr>
          <p:cNvPr id="7" name="Image 2" descr="preencoded.png"/>
          <p:cNvPicPr>
            <a:picLocks noChangeAspect="1"/>
          </p:cNvPicPr>
          <p:nvPr/>
        </p:nvPicPr>
        <p:blipFill>
          <a:blip r:embed="rId3"/>
          <a:stretch>
            <a:fillRect/>
          </a:stretch>
        </p:blipFill>
        <p:spPr>
          <a:xfrm>
            <a:off x="2037993" y="1962388"/>
            <a:ext cx="1110972" cy="1777484"/>
          </a:xfrm>
          <a:prstGeom prst="rect">
            <a:avLst/>
          </a:prstGeom>
        </p:spPr>
      </p:pic>
      <p:sp>
        <p:nvSpPr>
          <p:cNvPr id="8" name="Text 3"/>
          <p:cNvSpPr/>
          <p:nvPr/>
        </p:nvSpPr>
        <p:spPr>
          <a:xfrm>
            <a:off x="3482221" y="2184559"/>
            <a:ext cx="2777490" cy="347186"/>
          </a:xfrm>
          <a:prstGeom prst="rect">
            <a:avLst/>
          </a:prstGeom>
          <a:noFill/>
        </p:spPr>
        <p:txBody>
          <a:bodyPr wrap="none" rtlCol="0" anchor="t"/>
          <a:lstStyle/>
          <a:p>
            <a:pPr marL="0" indent="0" algn="l">
              <a:lnSpc>
                <a:spcPts val="2735"/>
              </a:lnSpc>
              <a:buNone/>
            </a:pPr>
            <a:r>
              <a:rPr lang="en-US" sz="2185" dirty="0">
                <a:solidFill>
                  <a:srgbClr val="404155"/>
                </a:solidFill>
                <a:latin typeface="Corben" pitchFamily="34" charset="0"/>
                <a:ea typeface="Corben" pitchFamily="34" charset="-122"/>
                <a:cs typeface="Corben" pitchFamily="34" charset="-120"/>
              </a:rPr>
              <a:t>Employee Profiles</a:t>
            </a:r>
            <a:endParaRPr lang="en-US" sz="2185" dirty="0"/>
          </a:p>
        </p:txBody>
      </p:sp>
      <p:sp>
        <p:nvSpPr>
          <p:cNvPr id="9" name="Text 4"/>
          <p:cNvSpPr/>
          <p:nvPr/>
        </p:nvSpPr>
        <p:spPr>
          <a:xfrm>
            <a:off x="3482221" y="2664976"/>
            <a:ext cx="9110186" cy="666512"/>
          </a:xfrm>
          <a:prstGeom prst="rect">
            <a:avLst/>
          </a:prstGeom>
          <a:noFill/>
        </p:spPr>
        <p:txBody>
          <a:bodyPr wrap="square" rtlCol="0" anchor="t"/>
          <a:lstStyle/>
          <a:p>
            <a:pPr marL="0" indent="0" algn="l">
              <a:lnSpc>
                <a:spcPts val="2625"/>
              </a:lnSpc>
              <a:buNone/>
            </a:pPr>
            <a:r>
              <a:rPr lang="en-US" sz="1750" dirty="0">
                <a:solidFill>
                  <a:srgbClr val="404155"/>
                </a:solidFill>
                <a:latin typeface="Nobile" pitchFamily="34" charset="0"/>
                <a:ea typeface="Nobile" pitchFamily="34" charset="-122"/>
                <a:cs typeface="Nobile" pitchFamily="34" charset="-120"/>
              </a:rPr>
              <a:t>Create a comprehensive employee profile system with details about personal information, job roles, and employment history.</a:t>
            </a:r>
            <a:endParaRPr lang="en-US" sz="1750" dirty="0"/>
          </a:p>
        </p:txBody>
      </p:sp>
      <p:pic>
        <p:nvPicPr>
          <p:cNvPr id="10" name="Image 3" descr="preencoded.png"/>
          <p:cNvPicPr>
            <a:picLocks noChangeAspect="1"/>
          </p:cNvPicPr>
          <p:nvPr/>
        </p:nvPicPr>
        <p:blipFill>
          <a:blip r:embed="rId4"/>
          <a:stretch>
            <a:fillRect/>
          </a:stretch>
        </p:blipFill>
        <p:spPr>
          <a:xfrm>
            <a:off x="2037993" y="3739872"/>
            <a:ext cx="1110972" cy="1777484"/>
          </a:xfrm>
          <a:prstGeom prst="rect">
            <a:avLst/>
          </a:prstGeom>
        </p:spPr>
      </p:pic>
      <p:sp>
        <p:nvSpPr>
          <p:cNvPr id="11" name="Text 5"/>
          <p:cNvSpPr/>
          <p:nvPr/>
        </p:nvSpPr>
        <p:spPr>
          <a:xfrm>
            <a:off x="3482221" y="3962043"/>
            <a:ext cx="2777490" cy="347186"/>
          </a:xfrm>
          <a:prstGeom prst="rect">
            <a:avLst/>
          </a:prstGeom>
          <a:noFill/>
        </p:spPr>
        <p:txBody>
          <a:bodyPr wrap="none" rtlCol="0" anchor="t"/>
          <a:lstStyle/>
          <a:p>
            <a:pPr marL="0" indent="0" algn="l">
              <a:lnSpc>
                <a:spcPts val="2735"/>
              </a:lnSpc>
              <a:buNone/>
            </a:pPr>
            <a:r>
              <a:rPr lang="en-US" sz="2185" dirty="0">
                <a:solidFill>
                  <a:srgbClr val="404155"/>
                </a:solidFill>
                <a:latin typeface="Corben" pitchFamily="34" charset="0"/>
                <a:ea typeface="Corben" pitchFamily="34" charset="-122"/>
                <a:cs typeface="Corben" pitchFamily="34" charset="-120"/>
              </a:rPr>
              <a:t>Job Postings</a:t>
            </a:r>
            <a:endParaRPr lang="en-US" sz="2185" dirty="0"/>
          </a:p>
        </p:txBody>
      </p:sp>
      <p:sp>
        <p:nvSpPr>
          <p:cNvPr id="12" name="Text 6"/>
          <p:cNvSpPr/>
          <p:nvPr/>
        </p:nvSpPr>
        <p:spPr>
          <a:xfrm>
            <a:off x="3482221" y="4442460"/>
            <a:ext cx="9110186" cy="666512"/>
          </a:xfrm>
          <a:prstGeom prst="rect">
            <a:avLst/>
          </a:prstGeom>
          <a:noFill/>
        </p:spPr>
        <p:txBody>
          <a:bodyPr wrap="square" rtlCol="0" anchor="t"/>
          <a:lstStyle/>
          <a:p>
            <a:pPr marL="0" indent="0" algn="l">
              <a:lnSpc>
                <a:spcPts val="2625"/>
              </a:lnSpc>
              <a:buNone/>
            </a:pPr>
            <a:r>
              <a:rPr lang="en-US" sz="1750" dirty="0">
                <a:solidFill>
                  <a:srgbClr val="404155"/>
                </a:solidFill>
                <a:latin typeface="Nobile" pitchFamily="34" charset="0"/>
                <a:ea typeface="Nobile" pitchFamily="34" charset="-122"/>
                <a:cs typeface="Nobile" pitchFamily="34" charset="-120"/>
              </a:rPr>
              <a:t>Develop a robust job posting platform that allows for easy application submission and tracking.</a:t>
            </a:r>
            <a:endParaRPr lang="en-US" sz="1750" dirty="0"/>
          </a:p>
        </p:txBody>
      </p:sp>
      <p:pic>
        <p:nvPicPr>
          <p:cNvPr id="13" name="Image 4" descr="preencoded.png"/>
          <p:cNvPicPr>
            <a:picLocks noChangeAspect="1"/>
          </p:cNvPicPr>
          <p:nvPr/>
        </p:nvPicPr>
        <p:blipFill>
          <a:blip r:embed="rId5"/>
          <a:stretch>
            <a:fillRect/>
          </a:stretch>
        </p:blipFill>
        <p:spPr>
          <a:xfrm>
            <a:off x="2037993" y="5517356"/>
            <a:ext cx="1110972" cy="1777484"/>
          </a:xfrm>
          <a:prstGeom prst="rect">
            <a:avLst/>
          </a:prstGeom>
        </p:spPr>
      </p:pic>
      <p:sp>
        <p:nvSpPr>
          <p:cNvPr id="14" name="Text 7"/>
          <p:cNvSpPr/>
          <p:nvPr/>
        </p:nvSpPr>
        <p:spPr>
          <a:xfrm>
            <a:off x="3482221" y="5739527"/>
            <a:ext cx="3322320" cy="347186"/>
          </a:xfrm>
          <a:prstGeom prst="rect">
            <a:avLst/>
          </a:prstGeom>
          <a:noFill/>
        </p:spPr>
        <p:txBody>
          <a:bodyPr wrap="none" rtlCol="0" anchor="t"/>
          <a:lstStyle/>
          <a:p>
            <a:pPr marL="0" indent="0" algn="l">
              <a:lnSpc>
                <a:spcPts val="2735"/>
              </a:lnSpc>
              <a:buNone/>
            </a:pPr>
            <a:r>
              <a:rPr lang="en-US" sz="2185" dirty="0">
                <a:solidFill>
                  <a:srgbClr val="404155"/>
                </a:solidFill>
                <a:latin typeface="Corben" pitchFamily="34" charset="0"/>
                <a:ea typeface="Corben" pitchFamily="34" charset="-122"/>
                <a:cs typeface="Corben" pitchFamily="34" charset="-120"/>
              </a:rPr>
              <a:t>Performance Evaluations</a:t>
            </a:r>
            <a:endParaRPr lang="en-US" sz="2185" dirty="0"/>
          </a:p>
        </p:txBody>
      </p:sp>
      <p:sp>
        <p:nvSpPr>
          <p:cNvPr id="15" name="Text 8"/>
          <p:cNvSpPr/>
          <p:nvPr/>
        </p:nvSpPr>
        <p:spPr>
          <a:xfrm>
            <a:off x="3482221" y="6219944"/>
            <a:ext cx="9110186" cy="666512"/>
          </a:xfrm>
          <a:prstGeom prst="rect">
            <a:avLst/>
          </a:prstGeom>
          <a:noFill/>
        </p:spPr>
        <p:txBody>
          <a:bodyPr wrap="square" rtlCol="0" anchor="t"/>
          <a:lstStyle/>
          <a:p>
            <a:pPr marL="0" indent="0" algn="l">
              <a:lnSpc>
                <a:spcPts val="2625"/>
              </a:lnSpc>
              <a:buNone/>
            </a:pPr>
            <a:r>
              <a:rPr lang="en-US" sz="1750" dirty="0">
                <a:solidFill>
                  <a:srgbClr val="404155"/>
                </a:solidFill>
                <a:latin typeface="Nobile" pitchFamily="34" charset="0"/>
                <a:ea typeface="Nobile" pitchFamily="34" charset="-122"/>
                <a:cs typeface="Nobile" pitchFamily="34" charset="-120"/>
              </a:rPr>
              <a:t>Implement a system for performance reviews, goal setting, and feedback, allowing for performance tracking and employee growth.</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p:spPr>
      </p:sp>
      <p:pic>
        <p:nvPicPr>
          <p:cNvPr id="4" name="Image 1" descr="preencoded.png"/>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oundRect">
            <a:avLst>
              <a:gd name="adj" fmla="val 2430"/>
            </a:avLst>
          </a:prstGeom>
          <a:solidFill>
            <a:srgbClr val="F9F9FF">
              <a:alpha val="85000"/>
            </a:srgbClr>
          </a:solidFill>
        </p:spPr>
      </p:sp>
      <p:sp>
        <p:nvSpPr>
          <p:cNvPr id="6" name="Text 2"/>
          <p:cNvSpPr/>
          <p:nvPr/>
        </p:nvSpPr>
        <p:spPr>
          <a:xfrm>
            <a:off x="2037993" y="1696879"/>
            <a:ext cx="5554980" cy="694373"/>
          </a:xfrm>
          <a:prstGeom prst="rect">
            <a:avLst/>
          </a:prstGeom>
          <a:noFill/>
        </p:spPr>
        <p:txBody>
          <a:bodyPr wrap="none" rtlCol="0" anchor="t"/>
          <a:lstStyle/>
          <a:p>
            <a:pPr marL="0" indent="0">
              <a:lnSpc>
                <a:spcPts val="5470"/>
              </a:lnSpc>
              <a:buNone/>
            </a:pPr>
            <a:r>
              <a:rPr lang="en-US" sz="4375" u="sng" dirty="0">
                <a:solidFill>
                  <a:srgbClr val="1B1B27"/>
                </a:solidFill>
                <a:latin typeface="Corben" pitchFamily="34" charset="0"/>
                <a:ea typeface="Corben" pitchFamily="34" charset="-122"/>
                <a:cs typeface="Corben" pitchFamily="34" charset="-120"/>
              </a:rPr>
              <a:t>Thorough Testing</a:t>
            </a:r>
            <a:endParaRPr lang="en-US" sz="4375" dirty="0"/>
          </a:p>
        </p:txBody>
      </p:sp>
      <p:sp>
        <p:nvSpPr>
          <p:cNvPr id="7" name="Shape 3"/>
          <p:cNvSpPr/>
          <p:nvPr/>
        </p:nvSpPr>
        <p:spPr>
          <a:xfrm>
            <a:off x="2037993" y="2724507"/>
            <a:ext cx="10554414" cy="3808095"/>
          </a:xfrm>
          <a:prstGeom prst="roundRect">
            <a:avLst>
              <a:gd name="adj" fmla="val 2626"/>
            </a:avLst>
          </a:prstGeom>
          <a:noFill/>
          <a:ln w="7620">
            <a:solidFill>
              <a:srgbClr val="000000">
                <a:alpha val="8000"/>
              </a:srgbClr>
            </a:solidFill>
            <a:prstDash val="solid"/>
          </a:ln>
        </p:spPr>
      </p:sp>
      <p:sp>
        <p:nvSpPr>
          <p:cNvPr id="8" name="Shape 4"/>
          <p:cNvSpPr/>
          <p:nvPr/>
        </p:nvSpPr>
        <p:spPr>
          <a:xfrm>
            <a:off x="2045613" y="2732127"/>
            <a:ext cx="10539174" cy="948214"/>
          </a:xfrm>
          <a:prstGeom prst="rect">
            <a:avLst/>
          </a:prstGeom>
          <a:solidFill>
            <a:srgbClr val="FFFFFF">
              <a:alpha val="4000"/>
            </a:srgbClr>
          </a:solidFill>
        </p:spPr>
      </p:sp>
      <p:sp>
        <p:nvSpPr>
          <p:cNvPr id="9" name="Text 5"/>
          <p:cNvSpPr/>
          <p:nvPr/>
        </p:nvSpPr>
        <p:spPr>
          <a:xfrm>
            <a:off x="2267783" y="2872978"/>
            <a:ext cx="4821436" cy="333256"/>
          </a:xfrm>
          <a:prstGeom prst="rect">
            <a:avLst/>
          </a:prstGeom>
          <a:noFill/>
        </p:spPr>
        <p:txBody>
          <a:bodyPr wrap="non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Functional Testing</a:t>
            </a:r>
            <a:endParaRPr lang="en-US" sz="1750" dirty="0"/>
          </a:p>
        </p:txBody>
      </p:sp>
      <p:sp>
        <p:nvSpPr>
          <p:cNvPr id="10" name="Text 6"/>
          <p:cNvSpPr/>
          <p:nvPr/>
        </p:nvSpPr>
        <p:spPr>
          <a:xfrm>
            <a:off x="7541181" y="2872978"/>
            <a:ext cx="4821436" cy="666512"/>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Verify that the system meets all functional requirements.</a:t>
            </a:r>
            <a:endParaRPr lang="en-US" sz="1750" dirty="0"/>
          </a:p>
        </p:txBody>
      </p:sp>
      <p:sp>
        <p:nvSpPr>
          <p:cNvPr id="11" name="Shape 7"/>
          <p:cNvSpPr/>
          <p:nvPr/>
        </p:nvSpPr>
        <p:spPr>
          <a:xfrm>
            <a:off x="2045613" y="3680341"/>
            <a:ext cx="10539174" cy="948214"/>
          </a:xfrm>
          <a:prstGeom prst="rect">
            <a:avLst/>
          </a:prstGeom>
          <a:solidFill>
            <a:srgbClr val="000000">
              <a:alpha val="4000"/>
            </a:srgbClr>
          </a:solidFill>
        </p:spPr>
      </p:sp>
      <p:sp>
        <p:nvSpPr>
          <p:cNvPr id="12" name="Text 8"/>
          <p:cNvSpPr/>
          <p:nvPr/>
        </p:nvSpPr>
        <p:spPr>
          <a:xfrm>
            <a:off x="2267783" y="3821192"/>
            <a:ext cx="4821436" cy="333256"/>
          </a:xfrm>
          <a:prstGeom prst="rect">
            <a:avLst/>
          </a:prstGeom>
          <a:noFill/>
        </p:spPr>
        <p:txBody>
          <a:bodyPr wrap="non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Performance Testing</a:t>
            </a:r>
            <a:endParaRPr lang="en-US" sz="1750" dirty="0"/>
          </a:p>
        </p:txBody>
      </p:sp>
      <p:sp>
        <p:nvSpPr>
          <p:cNvPr id="13" name="Text 9"/>
          <p:cNvSpPr/>
          <p:nvPr/>
        </p:nvSpPr>
        <p:spPr>
          <a:xfrm>
            <a:off x="7541181" y="3821192"/>
            <a:ext cx="4821436" cy="666512"/>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Assess the system's ability to handle expected workloads and user traffic.</a:t>
            </a:r>
            <a:endParaRPr lang="en-US" sz="1750" dirty="0"/>
          </a:p>
        </p:txBody>
      </p:sp>
      <p:sp>
        <p:nvSpPr>
          <p:cNvPr id="14" name="Shape 10"/>
          <p:cNvSpPr/>
          <p:nvPr/>
        </p:nvSpPr>
        <p:spPr>
          <a:xfrm>
            <a:off x="2045613" y="4628555"/>
            <a:ext cx="10539174" cy="948214"/>
          </a:xfrm>
          <a:prstGeom prst="rect">
            <a:avLst/>
          </a:prstGeom>
          <a:solidFill>
            <a:srgbClr val="FFFFFF">
              <a:alpha val="4000"/>
            </a:srgbClr>
          </a:solidFill>
        </p:spPr>
      </p:sp>
      <p:sp>
        <p:nvSpPr>
          <p:cNvPr id="15" name="Text 11"/>
          <p:cNvSpPr/>
          <p:nvPr/>
        </p:nvSpPr>
        <p:spPr>
          <a:xfrm>
            <a:off x="2267783" y="4769406"/>
            <a:ext cx="4821436" cy="333256"/>
          </a:xfrm>
          <a:prstGeom prst="rect">
            <a:avLst/>
          </a:prstGeom>
          <a:noFill/>
        </p:spPr>
        <p:txBody>
          <a:bodyPr wrap="non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Security Testing</a:t>
            </a:r>
            <a:endParaRPr lang="en-US" sz="1750" dirty="0"/>
          </a:p>
        </p:txBody>
      </p:sp>
      <p:sp>
        <p:nvSpPr>
          <p:cNvPr id="16" name="Text 12"/>
          <p:cNvSpPr/>
          <p:nvPr/>
        </p:nvSpPr>
        <p:spPr>
          <a:xfrm>
            <a:off x="7541181" y="4769406"/>
            <a:ext cx="4821436" cy="666512"/>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Ensure the system is secure against potential vulnerabilities and threats.</a:t>
            </a:r>
            <a:endParaRPr lang="en-US" sz="1750" dirty="0"/>
          </a:p>
        </p:txBody>
      </p:sp>
      <p:sp>
        <p:nvSpPr>
          <p:cNvPr id="17" name="Shape 13"/>
          <p:cNvSpPr/>
          <p:nvPr/>
        </p:nvSpPr>
        <p:spPr>
          <a:xfrm>
            <a:off x="2045613" y="5576768"/>
            <a:ext cx="10539174" cy="948214"/>
          </a:xfrm>
          <a:prstGeom prst="rect">
            <a:avLst/>
          </a:prstGeom>
          <a:solidFill>
            <a:srgbClr val="000000">
              <a:alpha val="4000"/>
            </a:srgbClr>
          </a:solidFill>
        </p:spPr>
      </p:sp>
      <p:sp>
        <p:nvSpPr>
          <p:cNvPr id="18" name="Text 14"/>
          <p:cNvSpPr/>
          <p:nvPr/>
        </p:nvSpPr>
        <p:spPr>
          <a:xfrm>
            <a:off x="2267783" y="5717619"/>
            <a:ext cx="4821436" cy="333256"/>
          </a:xfrm>
          <a:prstGeom prst="rect">
            <a:avLst/>
          </a:prstGeom>
          <a:noFill/>
        </p:spPr>
        <p:txBody>
          <a:bodyPr wrap="non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Usability Testing</a:t>
            </a:r>
            <a:endParaRPr lang="en-US" sz="1750" dirty="0"/>
          </a:p>
        </p:txBody>
      </p:sp>
      <p:sp>
        <p:nvSpPr>
          <p:cNvPr id="19" name="Text 15"/>
          <p:cNvSpPr/>
          <p:nvPr/>
        </p:nvSpPr>
        <p:spPr>
          <a:xfrm>
            <a:off x="7541181" y="5717619"/>
            <a:ext cx="4821436" cy="666512"/>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Evaluate the user experience and ensure the system is easy to navigate and use.</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p:spPr>
      </p:sp>
      <p:sp>
        <p:nvSpPr>
          <p:cNvPr id="4" name="Text 1"/>
          <p:cNvSpPr/>
          <p:nvPr/>
        </p:nvSpPr>
        <p:spPr>
          <a:xfrm>
            <a:off x="2037993" y="2083237"/>
            <a:ext cx="7035046" cy="694373"/>
          </a:xfrm>
          <a:prstGeom prst="rect">
            <a:avLst/>
          </a:prstGeom>
          <a:noFill/>
        </p:spPr>
        <p:txBody>
          <a:bodyPr wrap="none" rtlCol="0" anchor="t"/>
          <a:lstStyle/>
          <a:p>
            <a:pPr marL="0" indent="0">
              <a:lnSpc>
                <a:spcPts val="5470"/>
              </a:lnSpc>
              <a:buNone/>
            </a:pPr>
            <a:r>
              <a:rPr lang="en-US" sz="4375" dirty="0">
                <a:solidFill>
                  <a:srgbClr val="1B1B27"/>
                </a:solidFill>
                <a:latin typeface="Corben" pitchFamily="34" charset="0"/>
                <a:ea typeface="Corben" pitchFamily="34" charset="-122"/>
                <a:cs typeface="Corben" pitchFamily="34" charset="-120"/>
              </a:rPr>
              <a:t>Launching and Monitoring</a:t>
            </a:r>
            <a:endParaRPr lang="en-US" sz="4375" dirty="0"/>
          </a:p>
        </p:txBody>
      </p:sp>
      <p:pic>
        <p:nvPicPr>
          <p:cNvPr id="5" name="Image 1" descr="preencoded.png"/>
          <p:cNvPicPr>
            <a:picLocks noChangeAspect="1"/>
          </p:cNvPicPr>
          <p:nvPr/>
        </p:nvPicPr>
        <p:blipFill>
          <a:blip r:embed="rId2"/>
          <a:stretch>
            <a:fillRect/>
          </a:stretch>
        </p:blipFill>
        <p:spPr>
          <a:xfrm>
            <a:off x="2037993" y="3221950"/>
            <a:ext cx="555427" cy="555427"/>
          </a:xfrm>
          <a:prstGeom prst="rect">
            <a:avLst/>
          </a:prstGeom>
        </p:spPr>
      </p:pic>
      <p:sp>
        <p:nvSpPr>
          <p:cNvPr id="6" name="Text 2"/>
          <p:cNvSpPr/>
          <p:nvPr/>
        </p:nvSpPr>
        <p:spPr>
          <a:xfrm>
            <a:off x="2037993" y="3999548"/>
            <a:ext cx="2777490" cy="347186"/>
          </a:xfrm>
          <a:prstGeom prst="rect">
            <a:avLst/>
          </a:prstGeom>
          <a:noFill/>
        </p:spPr>
        <p:txBody>
          <a:bodyPr wrap="none" rtlCol="0" anchor="t"/>
          <a:lstStyle/>
          <a:p>
            <a:pPr marL="0" indent="0" algn="l">
              <a:lnSpc>
                <a:spcPts val="2735"/>
              </a:lnSpc>
              <a:buNone/>
            </a:pPr>
            <a:r>
              <a:rPr lang="en-US" sz="2185" dirty="0">
                <a:solidFill>
                  <a:srgbClr val="404155"/>
                </a:solidFill>
                <a:latin typeface="Corben" pitchFamily="34" charset="0"/>
                <a:ea typeface="Corben" pitchFamily="34" charset="-122"/>
                <a:cs typeface="Corben" pitchFamily="34" charset="-120"/>
              </a:rPr>
              <a:t>Deployment</a:t>
            </a:r>
            <a:endParaRPr lang="en-US" sz="2185" dirty="0"/>
          </a:p>
        </p:txBody>
      </p:sp>
      <p:sp>
        <p:nvSpPr>
          <p:cNvPr id="7" name="Text 3"/>
          <p:cNvSpPr/>
          <p:nvPr/>
        </p:nvSpPr>
        <p:spPr>
          <a:xfrm>
            <a:off x="2037993" y="4479965"/>
            <a:ext cx="3295888" cy="1333024"/>
          </a:xfrm>
          <a:prstGeom prst="rect">
            <a:avLst/>
          </a:prstGeom>
          <a:noFill/>
        </p:spPr>
        <p:txBody>
          <a:bodyPr wrap="square" rtlCol="0" anchor="t"/>
          <a:lstStyle/>
          <a:p>
            <a:pPr marL="0" indent="0" algn="l">
              <a:lnSpc>
                <a:spcPts val="2625"/>
              </a:lnSpc>
              <a:buNone/>
            </a:pPr>
            <a:r>
              <a:rPr lang="en-US" sz="1750" dirty="0">
                <a:solidFill>
                  <a:srgbClr val="404155"/>
                </a:solidFill>
                <a:latin typeface="Nobile" pitchFamily="34" charset="0"/>
                <a:ea typeface="Nobile" pitchFamily="34" charset="-122"/>
                <a:cs typeface="Nobile" pitchFamily="34" charset="-120"/>
              </a:rPr>
              <a:t>Deploy the system on the chosen cloud platform, ensuring proper configuration and scalability.</a:t>
            </a:r>
            <a:endParaRPr lang="en-US" sz="1750" dirty="0"/>
          </a:p>
        </p:txBody>
      </p:sp>
      <p:pic>
        <p:nvPicPr>
          <p:cNvPr id="8" name="Image 2" descr="preencoded.png"/>
          <p:cNvPicPr>
            <a:picLocks noChangeAspect="1"/>
          </p:cNvPicPr>
          <p:nvPr/>
        </p:nvPicPr>
        <p:blipFill>
          <a:blip r:embed="rId3"/>
          <a:stretch>
            <a:fillRect/>
          </a:stretch>
        </p:blipFill>
        <p:spPr>
          <a:xfrm>
            <a:off x="5667137" y="3221950"/>
            <a:ext cx="555427" cy="555427"/>
          </a:xfrm>
          <a:prstGeom prst="rect">
            <a:avLst/>
          </a:prstGeom>
        </p:spPr>
      </p:pic>
      <p:sp>
        <p:nvSpPr>
          <p:cNvPr id="9" name="Text 4"/>
          <p:cNvSpPr/>
          <p:nvPr/>
        </p:nvSpPr>
        <p:spPr>
          <a:xfrm>
            <a:off x="5667137" y="3999548"/>
            <a:ext cx="3239333" cy="347186"/>
          </a:xfrm>
          <a:prstGeom prst="rect">
            <a:avLst/>
          </a:prstGeom>
          <a:noFill/>
        </p:spPr>
        <p:txBody>
          <a:bodyPr wrap="none" rtlCol="0" anchor="t"/>
          <a:lstStyle/>
          <a:p>
            <a:pPr marL="0" indent="0" algn="l">
              <a:lnSpc>
                <a:spcPts val="2735"/>
              </a:lnSpc>
              <a:buNone/>
            </a:pPr>
            <a:r>
              <a:rPr lang="en-US" sz="2185" dirty="0">
                <a:solidFill>
                  <a:srgbClr val="404155"/>
                </a:solidFill>
                <a:latin typeface="Corben" pitchFamily="34" charset="0"/>
                <a:ea typeface="Corben" pitchFamily="34" charset="-122"/>
                <a:cs typeface="Corben" pitchFamily="34" charset="-120"/>
              </a:rPr>
              <a:t>Performance Monitoring</a:t>
            </a:r>
            <a:endParaRPr lang="en-US" sz="2185" dirty="0"/>
          </a:p>
        </p:txBody>
      </p:sp>
      <p:sp>
        <p:nvSpPr>
          <p:cNvPr id="10" name="Text 5"/>
          <p:cNvSpPr/>
          <p:nvPr/>
        </p:nvSpPr>
        <p:spPr>
          <a:xfrm>
            <a:off x="5667137" y="4479965"/>
            <a:ext cx="3296007" cy="1666280"/>
          </a:xfrm>
          <a:prstGeom prst="rect">
            <a:avLst/>
          </a:prstGeom>
          <a:noFill/>
        </p:spPr>
        <p:txBody>
          <a:bodyPr wrap="square" rtlCol="0" anchor="t"/>
          <a:lstStyle/>
          <a:p>
            <a:pPr marL="0" indent="0" algn="l">
              <a:lnSpc>
                <a:spcPts val="2625"/>
              </a:lnSpc>
              <a:buNone/>
            </a:pPr>
            <a:r>
              <a:rPr lang="en-US" sz="1750" dirty="0">
                <a:solidFill>
                  <a:srgbClr val="404155"/>
                </a:solidFill>
                <a:latin typeface="Nobile" pitchFamily="34" charset="0"/>
                <a:ea typeface="Nobile" pitchFamily="34" charset="-122"/>
                <a:cs typeface="Nobile" pitchFamily="34" charset="-120"/>
              </a:rPr>
              <a:t>Monitor the system's performance regularly to identify any bottlenecks or issues and optimize accordingly.</a:t>
            </a:r>
            <a:endParaRPr lang="en-US" sz="1750" dirty="0"/>
          </a:p>
        </p:txBody>
      </p:sp>
      <p:pic>
        <p:nvPicPr>
          <p:cNvPr id="11" name="Image 3" descr="preencoded.png"/>
          <p:cNvPicPr>
            <a:picLocks noChangeAspect="1"/>
          </p:cNvPicPr>
          <p:nvPr/>
        </p:nvPicPr>
        <p:blipFill>
          <a:blip r:embed="rId4"/>
          <a:stretch>
            <a:fillRect/>
          </a:stretch>
        </p:blipFill>
        <p:spPr>
          <a:xfrm>
            <a:off x="9296400" y="3221950"/>
            <a:ext cx="555427" cy="555427"/>
          </a:xfrm>
          <a:prstGeom prst="rect">
            <a:avLst/>
          </a:prstGeom>
        </p:spPr>
      </p:pic>
      <p:sp>
        <p:nvSpPr>
          <p:cNvPr id="12" name="Text 6"/>
          <p:cNvSpPr/>
          <p:nvPr/>
        </p:nvSpPr>
        <p:spPr>
          <a:xfrm>
            <a:off x="9296400" y="3999548"/>
            <a:ext cx="2777490" cy="347186"/>
          </a:xfrm>
          <a:prstGeom prst="rect">
            <a:avLst/>
          </a:prstGeom>
          <a:noFill/>
        </p:spPr>
        <p:txBody>
          <a:bodyPr wrap="none" rtlCol="0" anchor="t"/>
          <a:lstStyle/>
          <a:p>
            <a:pPr marL="0" indent="0" algn="l">
              <a:lnSpc>
                <a:spcPts val="2735"/>
              </a:lnSpc>
              <a:buNone/>
            </a:pPr>
            <a:r>
              <a:rPr lang="en-US" sz="2185" dirty="0">
                <a:solidFill>
                  <a:srgbClr val="404155"/>
                </a:solidFill>
                <a:latin typeface="Corben" pitchFamily="34" charset="0"/>
                <a:ea typeface="Corben" pitchFamily="34" charset="-122"/>
                <a:cs typeface="Corben" pitchFamily="34" charset="-120"/>
              </a:rPr>
              <a:t>User Feedback</a:t>
            </a:r>
            <a:endParaRPr lang="en-US" sz="2185" dirty="0"/>
          </a:p>
        </p:txBody>
      </p:sp>
      <p:sp>
        <p:nvSpPr>
          <p:cNvPr id="13" name="Text 7"/>
          <p:cNvSpPr/>
          <p:nvPr/>
        </p:nvSpPr>
        <p:spPr>
          <a:xfrm>
            <a:off x="9296400" y="4479965"/>
            <a:ext cx="3296007" cy="1333024"/>
          </a:xfrm>
          <a:prstGeom prst="rect">
            <a:avLst/>
          </a:prstGeom>
          <a:noFill/>
        </p:spPr>
        <p:txBody>
          <a:bodyPr wrap="square" rtlCol="0" anchor="t"/>
          <a:lstStyle/>
          <a:p>
            <a:pPr marL="0" indent="0" algn="l">
              <a:lnSpc>
                <a:spcPts val="2625"/>
              </a:lnSpc>
              <a:buNone/>
            </a:pPr>
            <a:r>
              <a:rPr lang="en-US" sz="1750" dirty="0">
                <a:solidFill>
                  <a:srgbClr val="404155"/>
                </a:solidFill>
                <a:latin typeface="Nobile" pitchFamily="34" charset="0"/>
                <a:ea typeface="Nobile" pitchFamily="34" charset="-122"/>
                <a:cs typeface="Nobile" pitchFamily="34" charset="-120"/>
              </a:rPr>
              <a:t>Gather user feedback to identify areas for improvement and enhance the system's usability.</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p:spPr>
      </p:sp>
      <p:pic>
        <p:nvPicPr>
          <p:cNvPr id="4" name="Image 1" descr="C:\Users\lenovo\Downloads\10220f4a-3cd9-4d69-aca4-6956d07e0317.jpeg10220f4a-3cd9-4d69-aca4-6956d07e0317"/>
          <p:cNvPicPr>
            <a:picLocks noChangeAspect="1"/>
          </p:cNvPicPr>
          <p:nvPr/>
        </p:nvPicPr>
        <p:blipFill>
          <a:blip r:embed="rId2"/>
          <a:srcRect l="1287" r="1287"/>
          <a:stretch>
            <a:fillRect/>
          </a:stretch>
        </p:blipFill>
        <p:spPr>
          <a:xfrm>
            <a:off x="59690" y="38100"/>
            <a:ext cx="5426710" cy="8140700"/>
          </a:xfrm>
          <a:prstGeom prst="rect">
            <a:avLst/>
          </a:prstGeom>
        </p:spPr>
      </p:pic>
      <p:sp>
        <p:nvSpPr>
          <p:cNvPr id="5" name="Text 1"/>
          <p:cNvSpPr/>
          <p:nvPr/>
        </p:nvSpPr>
        <p:spPr>
          <a:xfrm>
            <a:off x="6319599" y="2767846"/>
            <a:ext cx="5554980" cy="694373"/>
          </a:xfrm>
          <a:prstGeom prst="rect">
            <a:avLst/>
          </a:prstGeom>
          <a:noFill/>
        </p:spPr>
        <p:txBody>
          <a:bodyPr wrap="none" rtlCol="0" anchor="t"/>
          <a:lstStyle/>
          <a:p>
            <a:pPr marL="0" indent="0">
              <a:lnSpc>
                <a:spcPts val="5470"/>
              </a:lnSpc>
              <a:buNone/>
            </a:pPr>
            <a:r>
              <a:rPr lang="en-US" sz="4375" dirty="0">
                <a:solidFill>
                  <a:srgbClr val="1B1B27"/>
                </a:solidFill>
                <a:latin typeface="Corben" pitchFamily="34" charset="0"/>
                <a:ea typeface="Corben" pitchFamily="34" charset="-122"/>
                <a:cs typeface="Corben" pitchFamily="34" charset="-120"/>
              </a:rPr>
              <a:t>Conclusion</a:t>
            </a:r>
            <a:endParaRPr lang="en-US" sz="4375" dirty="0"/>
          </a:p>
        </p:txBody>
      </p:sp>
      <p:sp>
        <p:nvSpPr>
          <p:cNvPr id="6" name="Text 2"/>
          <p:cNvSpPr/>
          <p:nvPr/>
        </p:nvSpPr>
        <p:spPr>
          <a:xfrm>
            <a:off x="6319599" y="3795474"/>
            <a:ext cx="7477601" cy="1666280"/>
          </a:xfrm>
          <a:prstGeom prst="rect">
            <a:avLst/>
          </a:prstGeom>
          <a:noFill/>
        </p:spPr>
        <p:txBody>
          <a:bodyPr wrap="square" rtlCol="0" anchor="t"/>
          <a:lstStyle/>
          <a:p>
            <a:pPr marL="0" indent="0">
              <a:lnSpc>
                <a:spcPts val="2625"/>
              </a:lnSpc>
              <a:buNone/>
            </a:pPr>
            <a:r>
              <a:rPr lang="en-US" sz="1750" dirty="0">
                <a:solidFill>
                  <a:srgbClr val="404155"/>
                </a:solidFill>
                <a:latin typeface="Nobile" pitchFamily="34" charset="0"/>
                <a:ea typeface="Nobile" pitchFamily="34" charset="-122"/>
                <a:cs typeface="Nobile" pitchFamily="34" charset="-120"/>
              </a:rPr>
              <a:t>A cloud-based HR management system offers numerous benefits, including enhanced efficiency, improved employee experience, and reduced operational costs. It's crucial to carefully plan, design, and implement the system to ensure its success and meet the evolving needs of the organization.</a:t>
            </a:r>
            <a:endParaRPr lang="en-US" sz="1750" dirty="0"/>
          </a:p>
        </p:txBody>
      </p:sp>
    </p:spTree>
  </p:cSld>
  <p:clrMapOvr>
    <a:masterClrMapping/>
  </p:clrMapOvr>
  <mc:AlternateContent xmlns:mc="http://schemas.openxmlformats.org/markup-compatibility/2006">
    <mc:Choice xmlns:p14="http://schemas.microsoft.com/office/powerpoint/2010/main" Requires="p14">
      <p:transition spd="slow" p14:dur="1000">
        <p:cover dir="d"/>
      </p:transition>
    </mc:Choice>
    <mc:Fallback>
      <p:transition spd="slow">
        <p:cover dir="d"/>
      </p:transition>
    </mc:Fallback>
  </mc:AlternateContent>
</p:sld>
</file>

<file path=ppt/theme/theme1.xml><?xml version="1.0" encoding="utf-8"?>
<a:theme xmlns:a="http://schemas.openxmlformats.org/drawingml/2006/main" name="Orange Waves">
  <a:themeElements>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fontScheme name="Orange Wa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Orange Wa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range Wa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range Wa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range Wa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range Wa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range Wa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range Wa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range Wa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range Wa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range Wa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range Wa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range Wa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Orange Waves 13">
        <a:dk1>
          <a:srgbClr val="000000"/>
        </a:dk1>
        <a:lt1>
          <a:srgbClr val="FFFFFF"/>
        </a:lt1>
        <a:dk2>
          <a:srgbClr val="000000"/>
        </a:dk2>
        <a:lt2>
          <a:srgbClr val="969696"/>
        </a:lt2>
        <a:accent1>
          <a:srgbClr val="C73109"/>
        </a:accent1>
        <a:accent2>
          <a:srgbClr val="FF5050"/>
        </a:accent2>
        <a:accent3>
          <a:srgbClr val="FFFFFF"/>
        </a:accent3>
        <a:accent4>
          <a:srgbClr val="000000"/>
        </a:accent4>
        <a:accent5>
          <a:srgbClr val="E0ADAA"/>
        </a:accent5>
        <a:accent6>
          <a:srgbClr val="E74848"/>
        </a:accent6>
        <a:hlink>
          <a:srgbClr val="4D4D4D"/>
        </a:hlink>
        <a:folHlink>
          <a:srgbClr val="777777"/>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Blank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3571</Words>
  <Application>WPS Presentation</Application>
  <PresentationFormat>On-screen Show (16:9)</PresentationFormat>
  <Paragraphs>131</Paragraphs>
  <Slides>10</Slides>
  <Notes>9</Notes>
  <HiddenSlides>0</HiddenSlides>
  <MMClips>0</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10</vt:i4>
      </vt:variant>
    </vt:vector>
  </HeadingPairs>
  <TitlesOfParts>
    <vt:vector size="26" baseType="lpstr">
      <vt:lpstr>Arial</vt:lpstr>
      <vt:lpstr>SimSun</vt:lpstr>
      <vt:lpstr>Wingdings</vt:lpstr>
      <vt:lpstr>Corben</vt:lpstr>
      <vt:lpstr>Segoe Print</vt:lpstr>
      <vt:lpstr>Corben</vt:lpstr>
      <vt:lpstr>Corben</vt:lpstr>
      <vt:lpstr>Nobile</vt:lpstr>
      <vt:lpstr>Nobile</vt:lpstr>
      <vt:lpstr>Nobile</vt:lpstr>
      <vt:lpstr>Calibri</vt:lpstr>
      <vt:lpstr>Microsoft YaHei</vt:lpstr>
      <vt:lpstr>Arial Unicode MS</vt:lpstr>
      <vt:lpstr>MingLiU-ExtB</vt:lpstr>
      <vt:lpstr>Orange Waves</vt:lpstr>
      <vt:lpstr>1_Blank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Patnala Ramchand</cp:lastModifiedBy>
  <cp:revision>4</cp:revision>
  <dcterms:created xsi:type="dcterms:W3CDTF">2024-06-16T11:48:00Z</dcterms:created>
  <dcterms:modified xsi:type="dcterms:W3CDTF">2024-06-17T03:38:23Z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4BBDB57234534AACB691901A9C8E1625_13</vt:lpwstr>
  </property>
  <property fmtid="{D5CDD505-2E9C-101B-9397-08002B2CF9AE}" pid="3" name="KSOProductBuildVer">
    <vt:lpwstr>1033-12.2.0.16909</vt:lpwstr>
  </property>
</Properties>
</file>